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 id="2147483688" r:id="rId5"/>
    <p:sldMasterId id="2147483666" r:id="rId6"/>
    <p:sldMasterId id="2147483771" r:id="rId7"/>
  </p:sldMasterIdLst>
  <p:notesMasterIdLst>
    <p:notesMasterId r:id="rId27"/>
  </p:notesMasterIdLst>
  <p:handoutMasterIdLst>
    <p:handoutMasterId r:id="rId28"/>
  </p:handoutMasterIdLst>
  <p:sldIdLst>
    <p:sldId id="2307" r:id="rId8"/>
    <p:sldId id="2299" r:id="rId9"/>
    <p:sldId id="2303" r:id="rId10"/>
    <p:sldId id="2296" r:id="rId11"/>
    <p:sldId id="2304" r:id="rId12"/>
    <p:sldId id="2301" r:id="rId13"/>
    <p:sldId id="2289" r:id="rId14"/>
    <p:sldId id="2306" r:id="rId15"/>
    <p:sldId id="2288" r:id="rId16"/>
    <p:sldId id="2290" r:id="rId17"/>
    <p:sldId id="266" r:id="rId18"/>
    <p:sldId id="1649" r:id="rId19"/>
    <p:sldId id="406" r:id="rId20"/>
    <p:sldId id="462" r:id="rId21"/>
    <p:sldId id="2305" r:id="rId22"/>
    <p:sldId id="2287" r:id="rId23"/>
    <p:sldId id="2216" r:id="rId24"/>
    <p:sldId id="2308" r:id="rId25"/>
    <p:sldId id="387" r:id="rId26"/>
  </p:sldIdLst>
  <p:sldSz cx="9144000" cy="5143500" type="screen16x9"/>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8" userDrawn="1">
          <p15:clr>
            <a:srgbClr val="A4A3A4"/>
          </p15:clr>
        </p15:guide>
        <p15:guide id="2" pos="6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9E00"/>
    <a:srgbClr val="094B8A"/>
    <a:srgbClr val="004F7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B65EA4-7316-4E76-BDFA-AEE4B0438870}" v="4" dt="2023-03-06T12:01:32.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74" autoAdjust="0"/>
  </p:normalViewPr>
  <p:slideViewPr>
    <p:cSldViewPr snapToGrid="0" snapToObjects="1">
      <p:cViewPr varScale="1">
        <p:scale>
          <a:sx n="135" d="100"/>
          <a:sy n="135" d="100"/>
        </p:scale>
        <p:origin x="846" y="156"/>
      </p:cViewPr>
      <p:guideLst>
        <p:guide orient="horz" pos="2028"/>
        <p:guide pos="67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1.xml"/></Relationships>
</file>

<file path=ppt/diagrams/_rels/data1.xml.rels><?xml version="1.0" encoding="UTF-8" standalone="yes"?>
<Relationships xmlns="http://schemas.openxmlformats.org/package/2006/relationships"><Relationship Id="rId1" Type="http://schemas.openxmlformats.org/officeDocument/2006/relationships/image" Target="../media/image14.jpg"/></Relationships>
</file>

<file path=ppt/diagrams/_rels/data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image" Target="../media/image15.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image" Target="../media/image1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7CA2C2-44B0-4F55-B89F-DD4E1E4EE548}" type="doc">
      <dgm:prSet loTypeId="urn:microsoft.com/office/officeart/2009/layout/CirclePictureHierarchy" loCatId="picture" qsTypeId="urn:microsoft.com/office/officeart/2005/8/quickstyle/simple1" qsCatId="simple" csTypeId="urn:microsoft.com/office/officeart/2005/8/colors/accent1_2" csCatId="accent1" phldr="1"/>
      <dgm:spPr/>
      <dgm:t>
        <a:bodyPr/>
        <a:lstStyle/>
        <a:p>
          <a:endParaRPr lang="en-US"/>
        </a:p>
      </dgm:t>
    </dgm:pt>
    <dgm:pt modelId="{829A6F61-4BD5-40F5-AD7D-9B8A56491DF1}">
      <dgm:prSet/>
      <dgm:spPr/>
      <dgm:t>
        <a:bodyPr/>
        <a:lstStyle/>
        <a:p>
          <a:r>
            <a:rPr lang="en-US" b="0" i="0" dirty="0">
              <a:solidFill>
                <a:srgbClr val="002060"/>
              </a:solidFill>
            </a:rPr>
            <a:t>To advance pharmaceutical/ biopharmaceutical manufacturing science and regulation so members can better serve patients.</a:t>
          </a:r>
          <a:endParaRPr lang="en-US" dirty="0">
            <a:solidFill>
              <a:srgbClr val="002060"/>
            </a:solidFill>
          </a:endParaRPr>
        </a:p>
      </dgm:t>
    </dgm:pt>
    <dgm:pt modelId="{85B57492-AA27-4FEB-BEA2-9EB9FBE00D97}" type="parTrans" cxnId="{E08E2E98-5ED1-46F1-A352-F4DC3FA83AB2}">
      <dgm:prSet/>
      <dgm:spPr/>
      <dgm:t>
        <a:bodyPr/>
        <a:lstStyle/>
        <a:p>
          <a:endParaRPr lang="en-US">
            <a:solidFill>
              <a:schemeClr val="tx1"/>
            </a:solidFill>
          </a:endParaRPr>
        </a:p>
      </dgm:t>
    </dgm:pt>
    <dgm:pt modelId="{40CA8A38-2959-4E3A-B82F-F6AA83A2E0D4}" type="sibTrans" cxnId="{E08E2E98-5ED1-46F1-A352-F4DC3FA83AB2}">
      <dgm:prSet/>
      <dgm:spPr/>
      <dgm:t>
        <a:bodyPr/>
        <a:lstStyle/>
        <a:p>
          <a:endParaRPr lang="en-US">
            <a:solidFill>
              <a:schemeClr val="tx1"/>
            </a:solidFill>
          </a:endParaRPr>
        </a:p>
      </dgm:t>
    </dgm:pt>
    <dgm:pt modelId="{C3DC9953-2C4A-46D9-AF59-32F07113BF39}" type="pres">
      <dgm:prSet presAssocID="{207CA2C2-44B0-4F55-B89F-DD4E1E4EE548}" presName="hierChild1" presStyleCnt="0">
        <dgm:presLayoutVars>
          <dgm:chPref val="1"/>
          <dgm:dir/>
          <dgm:animOne val="branch"/>
          <dgm:animLvl val="lvl"/>
          <dgm:resizeHandles/>
        </dgm:presLayoutVars>
      </dgm:prSet>
      <dgm:spPr/>
    </dgm:pt>
    <dgm:pt modelId="{977EC6E3-688D-48A2-A9F5-D4CFF01DD1C9}" type="pres">
      <dgm:prSet presAssocID="{829A6F61-4BD5-40F5-AD7D-9B8A56491DF1}" presName="hierRoot1" presStyleCnt="0"/>
      <dgm:spPr/>
    </dgm:pt>
    <dgm:pt modelId="{A13EB0FD-0096-47BE-9CB7-B1AFCC461128}" type="pres">
      <dgm:prSet presAssocID="{829A6F61-4BD5-40F5-AD7D-9B8A56491DF1}" presName="composite" presStyleCnt="0"/>
      <dgm:spPr/>
    </dgm:pt>
    <dgm:pt modelId="{310F2442-71A4-4B05-BA14-9F077BF1F1B3}" type="pres">
      <dgm:prSet presAssocID="{829A6F61-4BD5-40F5-AD7D-9B8A56491DF1}" presName="image" presStyleLbl="node0" presStyleIdx="0" presStyleCnt="1"/>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Dart on a dartboard"/>
        </a:ext>
      </dgm:extLst>
    </dgm:pt>
    <dgm:pt modelId="{A00BDE9A-7E24-4BCA-BC9F-95E891E4359F}" type="pres">
      <dgm:prSet presAssocID="{829A6F61-4BD5-40F5-AD7D-9B8A56491DF1}" presName="text" presStyleLbl="revTx" presStyleIdx="0" presStyleCnt="1">
        <dgm:presLayoutVars>
          <dgm:chPref val="3"/>
        </dgm:presLayoutVars>
      </dgm:prSet>
      <dgm:spPr/>
    </dgm:pt>
    <dgm:pt modelId="{5E6C31CF-A9A7-4F20-A9CA-12066ECF6963}" type="pres">
      <dgm:prSet presAssocID="{829A6F61-4BD5-40F5-AD7D-9B8A56491DF1}" presName="hierChild2" presStyleCnt="0"/>
      <dgm:spPr/>
    </dgm:pt>
  </dgm:ptLst>
  <dgm:cxnLst>
    <dgm:cxn modelId="{61749C25-6508-491F-AB8E-2A9F72087E8E}" type="presOf" srcId="{207CA2C2-44B0-4F55-B89F-DD4E1E4EE548}" destId="{C3DC9953-2C4A-46D9-AF59-32F07113BF39}" srcOrd="0" destOrd="0" presId="urn:microsoft.com/office/officeart/2009/layout/CirclePictureHierarchy"/>
    <dgm:cxn modelId="{E08E2E98-5ED1-46F1-A352-F4DC3FA83AB2}" srcId="{207CA2C2-44B0-4F55-B89F-DD4E1E4EE548}" destId="{829A6F61-4BD5-40F5-AD7D-9B8A56491DF1}" srcOrd="0" destOrd="0" parTransId="{85B57492-AA27-4FEB-BEA2-9EB9FBE00D97}" sibTransId="{40CA8A38-2959-4E3A-B82F-F6AA83A2E0D4}"/>
    <dgm:cxn modelId="{76DC96C1-5826-4E08-8C3D-C60B2F4638FC}" type="presOf" srcId="{829A6F61-4BD5-40F5-AD7D-9B8A56491DF1}" destId="{A00BDE9A-7E24-4BCA-BC9F-95E891E4359F}" srcOrd="0" destOrd="0" presId="urn:microsoft.com/office/officeart/2009/layout/CirclePictureHierarchy"/>
    <dgm:cxn modelId="{1755F597-CC87-4475-9CF8-681C79EDED54}" type="presParOf" srcId="{C3DC9953-2C4A-46D9-AF59-32F07113BF39}" destId="{977EC6E3-688D-48A2-A9F5-D4CFF01DD1C9}" srcOrd="0" destOrd="0" presId="urn:microsoft.com/office/officeart/2009/layout/CirclePictureHierarchy"/>
    <dgm:cxn modelId="{F2D75224-E279-4899-B6AA-F3FA61C39436}" type="presParOf" srcId="{977EC6E3-688D-48A2-A9F5-D4CFF01DD1C9}" destId="{A13EB0FD-0096-47BE-9CB7-B1AFCC461128}" srcOrd="0" destOrd="0" presId="urn:microsoft.com/office/officeart/2009/layout/CirclePictureHierarchy"/>
    <dgm:cxn modelId="{6F32FA63-C779-4125-9239-A2849679899E}" type="presParOf" srcId="{A13EB0FD-0096-47BE-9CB7-B1AFCC461128}" destId="{310F2442-71A4-4B05-BA14-9F077BF1F1B3}" srcOrd="0" destOrd="0" presId="urn:microsoft.com/office/officeart/2009/layout/CirclePictureHierarchy"/>
    <dgm:cxn modelId="{82F332F9-4FD6-4275-800B-738C265EA66D}" type="presParOf" srcId="{A13EB0FD-0096-47BE-9CB7-B1AFCC461128}" destId="{A00BDE9A-7E24-4BCA-BC9F-95E891E4359F}" srcOrd="1" destOrd="0" presId="urn:microsoft.com/office/officeart/2009/layout/CirclePictureHierarchy"/>
    <dgm:cxn modelId="{43A93C95-2486-4BE1-9AFA-8AFEBF62DF8A}" type="presParOf" srcId="{977EC6E3-688D-48A2-A9F5-D4CFF01DD1C9}" destId="{5E6C31CF-A9A7-4F20-A9CA-12066ECF6963}"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B5A7A1-D378-42F6-B438-F56EA8CB7D58}"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AA5369A2-E633-4C7E-8F74-C01898B130ED}">
      <dgm:prSet custT="1"/>
      <dgm:spPr/>
      <dgm:t>
        <a:bodyPr/>
        <a:lstStyle/>
        <a:p>
          <a:r>
            <a:rPr lang="en-US" sz="1600" b="0" i="0" dirty="0"/>
            <a:t>The preferred choice for professionals who seek specialized, innovative skills and knowledge enhancing their professional development</a:t>
          </a:r>
          <a:endParaRPr lang="en-US" sz="1600" dirty="0"/>
        </a:p>
      </dgm:t>
    </dgm:pt>
    <dgm:pt modelId="{70F62236-AED5-4B99-86B3-D9E7F0E63760}" type="parTrans" cxnId="{607FBB09-0543-44AC-88B5-5A502C8BA9BB}">
      <dgm:prSet/>
      <dgm:spPr/>
      <dgm:t>
        <a:bodyPr/>
        <a:lstStyle/>
        <a:p>
          <a:endParaRPr lang="en-US"/>
        </a:p>
      </dgm:t>
    </dgm:pt>
    <dgm:pt modelId="{6B7C9FDD-DEAB-446F-B1AC-1B1671F49B45}" type="sibTrans" cxnId="{607FBB09-0543-44AC-88B5-5A502C8BA9BB}">
      <dgm:prSet/>
      <dgm:spPr/>
      <dgm:t>
        <a:bodyPr/>
        <a:lstStyle/>
        <a:p>
          <a:endParaRPr lang="en-US"/>
        </a:p>
      </dgm:t>
    </dgm:pt>
    <dgm:pt modelId="{DBEECCA2-7B3E-4A3E-A16B-8ADC07951026}">
      <dgm:prSet custT="1"/>
      <dgm:spPr/>
      <dgm:t>
        <a:bodyPr/>
        <a:lstStyle/>
        <a:p>
          <a:r>
            <a:rPr lang="en-US" sz="1600" b="0" i="0" dirty="0"/>
            <a:t>The premier educational partner for professionals in academia, industry, and government for the advancement of manufacturing, quality, and regulatory science</a:t>
          </a:r>
          <a:endParaRPr lang="en-US" sz="1600" dirty="0"/>
        </a:p>
      </dgm:t>
    </dgm:pt>
    <dgm:pt modelId="{BB0FC289-9E0A-44AC-9950-A1EF01941961}" type="parTrans" cxnId="{4E1C8C6E-0348-44FA-8127-8894DE0A8F70}">
      <dgm:prSet/>
      <dgm:spPr/>
      <dgm:t>
        <a:bodyPr/>
        <a:lstStyle/>
        <a:p>
          <a:endParaRPr lang="en-US"/>
        </a:p>
      </dgm:t>
    </dgm:pt>
    <dgm:pt modelId="{F2B46B4B-29A4-4A17-93FB-C0DC82C4E3EB}" type="sibTrans" cxnId="{4E1C8C6E-0348-44FA-8127-8894DE0A8F70}">
      <dgm:prSet/>
      <dgm:spPr/>
      <dgm:t>
        <a:bodyPr/>
        <a:lstStyle/>
        <a:p>
          <a:endParaRPr lang="en-US"/>
        </a:p>
      </dgm:t>
    </dgm:pt>
    <dgm:pt modelId="{A0CB2621-C01D-42F6-917E-6350D7ADC51C}">
      <dgm:prSet custT="1"/>
      <dgm:spPr/>
      <dgm:t>
        <a:bodyPr/>
        <a:lstStyle/>
        <a:p>
          <a:r>
            <a:rPr lang="en-US" sz="1600" b="0" i="0" dirty="0"/>
            <a:t>An organization that aligns its practices and resources in support of its core values of a basis in science (science based), integrity, and inclusion</a:t>
          </a:r>
          <a:endParaRPr lang="en-US" sz="1600" dirty="0"/>
        </a:p>
      </dgm:t>
    </dgm:pt>
    <dgm:pt modelId="{17E388BF-E3A0-4557-AFA1-4835FA39C8E7}" type="parTrans" cxnId="{DF46D0A6-FF8B-42E2-B650-6D2791444E3C}">
      <dgm:prSet/>
      <dgm:spPr/>
      <dgm:t>
        <a:bodyPr/>
        <a:lstStyle/>
        <a:p>
          <a:endParaRPr lang="en-US"/>
        </a:p>
      </dgm:t>
    </dgm:pt>
    <dgm:pt modelId="{511126DE-0FB6-44EB-9B79-D75131D966E6}" type="sibTrans" cxnId="{DF46D0A6-FF8B-42E2-B650-6D2791444E3C}">
      <dgm:prSet/>
      <dgm:spPr/>
      <dgm:t>
        <a:bodyPr/>
        <a:lstStyle/>
        <a:p>
          <a:endParaRPr lang="en-US"/>
        </a:p>
      </dgm:t>
    </dgm:pt>
    <dgm:pt modelId="{399E3DD8-B692-4764-A90B-9AFF6B0D410B}" type="pres">
      <dgm:prSet presAssocID="{C2B5A7A1-D378-42F6-B438-F56EA8CB7D58}" presName="linear" presStyleCnt="0">
        <dgm:presLayoutVars>
          <dgm:dir/>
          <dgm:resizeHandles val="exact"/>
        </dgm:presLayoutVars>
      </dgm:prSet>
      <dgm:spPr/>
    </dgm:pt>
    <dgm:pt modelId="{FFDC1995-3072-4915-A7E3-2F45138BB67C}" type="pres">
      <dgm:prSet presAssocID="{AA5369A2-E633-4C7E-8F74-C01898B130ED}" presName="comp" presStyleCnt="0"/>
      <dgm:spPr/>
    </dgm:pt>
    <dgm:pt modelId="{D9F0AAA3-A64B-4B0D-85D3-5D0A2304E8B6}" type="pres">
      <dgm:prSet presAssocID="{AA5369A2-E633-4C7E-8F74-C01898B130ED}" presName="box" presStyleLbl="node1" presStyleIdx="0" presStyleCnt="3" custScaleY="102646"/>
      <dgm:spPr/>
    </dgm:pt>
    <dgm:pt modelId="{487356C8-986B-40D3-9FE6-1874C4A4917C}" type="pres">
      <dgm:prSet presAssocID="{AA5369A2-E633-4C7E-8F74-C01898B130ED}" presName="img" presStyleLbl="fgImgPlace1" presStyleIdx="0" presStyleCnt="3" custScaleX="82660" custScaleY="91329"/>
      <dgm:spPr>
        <a:blipFill>
          <a:blip xmlns:r="http://schemas.openxmlformats.org/officeDocument/2006/relationships" r:embed="rId1"/>
          <a:srcRect/>
          <a:stretch>
            <a:fillRect t="-16000" b="-16000"/>
          </a:stretch>
        </a:blipFill>
      </dgm:spPr>
      <dgm:extLst>
        <a:ext uri="{E40237B7-FDA0-4F09-8148-C483321AD2D9}">
          <dgm14:cNvPr xmlns:dgm14="http://schemas.microsoft.com/office/drawing/2010/diagram" id="0" name="" descr="White arrows going to the red target"/>
        </a:ext>
      </dgm:extLst>
    </dgm:pt>
    <dgm:pt modelId="{D168EED9-D82C-45E7-8958-94B0C2D00DA8}" type="pres">
      <dgm:prSet presAssocID="{AA5369A2-E633-4C7E-8F74-C01898B130ED}" presName="text" presStyleLbl="node1" presStyleIdx="0" presStyleCnt="3">
        <dgm:presLayoutVars>
          <dgm:bulletEnabled val="1"/>
        </dgm:presLayoutVars>
      </dgm:prSet>
      <dgm:spPr/>
    </dgm:pt>
    <dgm:pt modelId="{55A52533-DC8C-44B6-9B34-9DC5B5091BD6}" type="pres">
      <dgm:prSet presAssocID="{6B7C9FDD-DEAB-446F-B1AC-1B1671F49B45}" presName="spacer" presStyleCnt="0"/>
      <dgm:spPr/>
    </dgm:pt>
    <dgm:pt modelId="{281DA494-5E36-4C49-B9DA-F41FCE69C36E}" type="pres">
      <dgm:prSet presAssocID="{DBEECCA2-7B3E-4A3E-A16B-8ADC07951026}" presName="comp" presStyleCnt="0"/>
      <dgm:spPr/>
    </dgm:pt>
    <dgm:pt modelId="{10763A8D-0DC5-4739-8541-60B7C059F0C8}" type="pres">
      <dgm:prSet presAssocID="{DBEECCA2-7B3E-4A3E-A16B-8ADC07951026}" presName="box" presStyleLbl="node1" presStyleIdx="1" presStyleCnt="3" custScaleY="107978" custLinFactNeighborY="-5505"/>
      <dgm:spPr/>
    </dgm:pt>
    <dgm:pt modelId="{290FCC80-879F-4488-B6CA-6651E30BDE8D}" type="pres">
      <dgm:prSet presAssocID="{DBEECCA2-7B3E-4A3E-A16B-8ADC07951026}" presName="img" presStyleLbl="fgImgPlace1" presStyleIdx="1" presStyleCnt="3" custScaleX="81923" custScaleY="89225" custLinFactNeighborX="-668" custLinFactNeighborY="-5653"/>
      <dgm:spPr>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dgm:spPr>
      <dgm:extLst>
        <a:ext uri="{E40237B7-FDA0-4F09-8148-C483321AD2D9}">
          <dgm14:cNvPr xmlns:dgm14="http://schemas.microsoft.com/office/drawing/2010/diagram" id="0" name="" descr="Closeup of hand pointing to line in book"/>
        </a:ext>
      </dgm:extLst>
    </dgm:pt>
    <dgm:pt modelId="{8CD43259-BA10-48A9-A052-BC6F714A5CD7}" type="pres">
      <dgm:prSet presAssocID="{DBEECCA2-7B3E-4A3E-A16B-8ADC07951026}" presName="text" presStyleLbl="node1" presStyleIdx="1" presStyleCnt="3">
        <dgm:presLayoutVars>
          <dgm:bulletEnabled val="1"/>
        </dgm:presLayoutVars>
      </dgm:prSet>
      <dgm:spPr/>
    </dgm:pt>
    <dgm:pt modelId="{6F34AEAC-DA90-4961-87A1-6FA24952B35A}" type="pres">
      <dgm:prSet presAssocID="{F2B46B4B-29A4-4A17-93FB-C0DC82C4E3EB}" presName="spacer" presStyleCnt="0"/>
      <dgm:spPr/>
    </dgm:pt>
    <dgm:pt modelId="{6C58650A-2600-41AC-AF01-93DA794F6FE9}" type="pres">
      <dgm:prSet presAssocID="{A0CB2621-C01D-42F6-917E-6350D7ADC51C}" presName="comp" presStyleCnt="0"/>
      <dgm:spPr/>
    </dgm:pt>
    <dgm:pt modelId="{F496BB48-8046-46DD-94F9-C1B4A8C8D256}" type="pres">
      <dgm:prSet presAssocID="{A0CB2621-C01D-42F6-917E-6350D7ADC51C}" presName="box" presStyleLbl="node1" presStyleIdx="2" presStyleCnt="3" custLinFactNeighborY="-12432"/>
      <dgm:spPr/>
    </dgm:pt>
    <dgm:pt modelId="{0E7CBCDB-5988-40B2-AD99-65ED172BCF61}" type="pres">
      <dgm:prSet presAssocID="{A0CB2621-C01D-42F6-917E-6350D7ADC51C}" presName="img" presStyleLbl="fgImgPlace1" presStyleIdx="2" presStyleCnt="3" custScaleX="83411" custScaleY="91337" custLinFactNeighborX="76" custLinFactNeighborY="-14556"/>
      <dgm:spPr>
        <a:blipFill>
          <a:blip xmlns:r="http://schemas.openxmlformats.org/officeDocument/2006/relationships" r:embed="rId3">
            <a:extLst>
              <a:ext uri="{28A0092B-C50C-407E-A947-70E740481C1C}">
                <a14:useLocalDpi xmlns:a14="http://schemas.microsoft.com/office/drawing/2010/main" val="0"/>
              </a:ext>
            </a:extLst>
          </a:blip>
          <a:srcRect/>
          <a:stretch>
            <a:fillRect t="-16000" b="-16000"/>
          </a:stretch>
        </a:blipFill>
      </dgm:spPr>
      <dgm:extLst>
        <a:ext uri="{E40237B7-FDA0-4F09-8148-C483321AD2D9}">
          <dgm14:cNvPr xmlns:dgm14="http://schemas.microsoft.com/office/drawing/2010/diagram" id="0" name="" descr="Big and small arrows"/>
        </a:ext>
      </dgm:extLst>
    </dgm:pt>
    <dgm:pt modelId="{B42799E7-4D03-46A5-89EB-A576FDCDE353}" type="pres">
      <dgm:prSet presAssocID="{A0CB2621-C01D-42F6-917E-6350D7ADC51C}" presName="text" presStyleLbl="node1" presStyleIdx="2" presStyleCnt="3">
        <dgm:presLayoutVars>
          <dgm:bulletEnabled val="1"/>
        </dgm:presLayoutVars>
      </dgm:prSet>
      <dgm:spPr/>
    </dgm:pt>
  </dgm:ptLst>
  <dgm:cxnLst>
    <dgm:cxn modelId="{607FBB09-0543-44AC-88B5-5A502C8BA9BB}" srcId="{C2B5A7A1-D378-42F6-B438-F56EA8CB7D58}" destId="{AA5369A2-E633-4C7E-8F74-C01898B130ED}" srcOrd="0" destOrd="0" parTransId="{70F62236-AED5-4B99-86B3-D9E7F0E63760}" sibTransId="{6B7C9FDD-DEAB-446F-B1AC-1B1671F49B45}"/>
    <dgm:cxn modelId="{3A3D6F11-6D9E-4CED-B511-54E25125B258}" type="presOf" srcId="{A0CB2621-C01D-42F6-917E-6350D7ADC51C}" destId="{B42799E7-4D03-46A5-89EB-A576FDCDE353}" srcOrd="1" destOrd="0" presId="urn:microsoft.com/office/officeart/2005/8/layout/vList4"/>
    <dgm:cxn modelId="{9F4D455C-1B22-4481-98A4-B40C94065B0B}" type="presOf" srcId="{C2B5A7A1-D378-42F6-B438-F56EA8CB7D58}" destId="{399E3DD8-B692-4764-A90B-9AFF6B0D410B}" srcOrd="0" destOrd="0" presId="urn:microsoft.com/office/officeart/2005/8/layout/vList4"/>
    <dgm:cxn modelId="{15C0434A-FCB5-4F8A-A9FB-E3C2F44B674C}" type="presOf" srcId="{A0CB2621-C01D-42F6-917E-6350D7ADC51C}" destId="{F496BB48-8046-46DD-94F9-C1B4A8C8D256}" srcOrd="0" destOrd="0" presId="urn:microsoft.com/office/officeart/2005/8/layout/vList4"/>
    <dgm:cxn modelId="{4E1C8C6E-0348-44FA-8127-8894DE0A8F70}" srcId="{C2B5A7A1-D378-42F6-B438-F56EA8CB7D58}" destId="{DBEECCA2-7B3E-4A3E-A16B-8ADC07951026}" srcOrd="1" destOrd="0" parTransId="{BB0FC289-9E0A-44AC-9950-A1EF01941961}" sibTransId="{F2B46B4B-29A4-4A17-93FB-C0DC82C4E3EB}"/>
    <dgm:cxn modelId="{D3BE4682-EDC1-44F8-A62E-F36B1757A5F7}" type="presOf" srcId="{DBEECCA2-7B3E-4A3E-A16B-8ADC07951026}" destId="{8CD43259-BA10-48A9-A052-BC6F714A5CD7}" srcOrd="1" destOrd="0" presId="urn:microsoft.com/office/officeart/2005/8/layout/vList4"/>
    <dgm:cxn modelId="{DF46D0A6-FF8B-42E2-B650-6D2791444E3C}" srcId="{C2B5A7A1-D378-42F6-B438-F56EA8CB7D58}" destId="{A0CB2621-C01D-42F6-917E-6350D7ADC51C}" srcOrd="2" destOrd="0" parTransId="{17E388BF-E3A0-4557-AFA1-4835FA39C8E7}" sibTransId="{511126DE-0FB6-44EB-9B79-D75131D966E6}"/>
    <dgm:cxn modelId="{C62C78DC-EB72-459E-837A-54CA58A90537}" type="presOf" srcId="{DBEECCA2-7B3E-4A3E-A16B-8ADC07951026}" destId="{10763A8D-0DC5-4739-8541-60B7C059F0C8}" srcOrd="0" destOrd="0" presId="urn:microsoft.com/office/officeart/2005/8/layout/vList4"/>
    <dgm:cxn modelId="{2FE2C9F0-350C-48A0-A019-3048F5E4D343}" type="presOf" srcId="{AA5369A2-E633-4C7E-8F74-C01898B130ED}" destId="{D168EED9-D82C-45E7-8958-94B0C2D00DA8}" srcOrd="1" destOrd="0" presId="urn:microsoft.com/office/officeart/2005/8/layout/vList4"/>
    <dgm:cxn modelId="{6D4B4CF8-A7E9-4B61-9D4E-CD4880555A34}" type="presOf" srcId="{AA5369A2-E633-4C7E-8F74-C01898B130ED}" destId="{D9F0AAA3-A64B-4B0D-85D3-5D0A2304E8B6}" srcOrd="0" destOrd="0" presId="urn:microsoft.com/office/officeart/2005/8/layout/vList4"/>
    <dgm:cxn modelId="{8E11F6BE-A657-4811-9A90-E3CAB6C3D3A3}" type="presParOf" srcId="{399E3DD8-B692-4764-A90B-9AFF6B0D410B}" destId="{FFDC1995-3072-4915-A7E3-2F45138BB67C}" srcOrd="0" destOrd="0" presId="urn:microsoft.com/office/officeart/2005/8/layout/vList4"/>
    <dgm:cxn modelId="{C63E41FE-A24B-410B-A41F-9B1DF7C76786}" type="presParOf" srcId="{FFDC1995-3072-4915-A7E3-2F45138BB67C}" destId="{D9F0AAA3-A64B-4B0D-85D3-5D0A2304E8B6}" srcOrd="0" destOrd="0" presId="urn:microsoft.com/office/officeart/2005/8/layout/vList4"/>
    <dgm:cxn modelId="{75D45B5E-7ECA-484C-98FB-448E11A2818E}" type="presParOf" srcId="{FFDC1995-3072-4915-A7E3-2F45138BB67C}" destId="{487356C8-986B-40D3-9FE6-1874C4A4917C}" srcOrd="1" destOrd="0" presId="urn:microsoft.com/office/officeart/2005/8/layout/vList4"/>
    <dgm:cxn modelId="{EDC4DA9C-BA60-4B0C-A230-BE60B3210E72}" type="presParOf" srcId="{FFDC1995-3072-4915-A7E3-2F45138BB67C}" destId="{D168EED9-D82C-45E7-8958-94B0C2D00DA8}" srcOrd="2" destOrd="0" presId="urn:microsoft.com/office/officeart/2005/8/layout/vList4"/>
    <dgm:cxn modelId="{B4BF5581-5E0C-417A-AE4A-B50D5D3C170A}" type="presParOf" srcId="{399E3DD8-B692-4764-A90B-9AFF6B0D410B}" destId="{55A52533-DC8C-44B6-9B34-9DC5B5091BD6}" srcOrd="1" destOrd="0" presId="urn:microsoft.com/office/officeart/2005/8/layout/vList4"/>
    <dgm:cxn modelId="{E9778738-0029-4528-971A-4BA6304A2022}" type="presParOf" srcId="{399E3DD8-B692-4764-A90B-9AFF6B0D410B}" destId="{281DA494-5E36-4C49-B9DA-F41FCE69C36E}" srcOrd="2" destOrd="0" presId="urn:microsoft.com/office/officeart/2005/8/layout/vList4"/>
    <dgm:cxn modelId="{90D5C892-0F38-4408-9841-FB1F8C5AAF57}" type="presParOf" srcId="{281DA494-5E36-4C49-B9DA-F41FCE69C36E}" destId="{10763A8D-0DC5-4739-8541-60B7C059F0C8}" srcOrd="0" destOrd="0" presId="urn:microsoft.com/office/officeart/2005/8/layout/vList4"/>
    <dgm:cxn modelId="{0FD11B8F-F77E-4312-9729-6F5DC3629F35}" type="presParOf" srcId="{281DA494-5E36-4C49-B9DA-F41FCE69C36E}" destId="{290FCC80-879F-4488-B6CA-6651E30BDE8D}" srcOrd="1" destOrd="0" presId="urn:microsoft.com/office/officeart/2005/8/layout/vList4"/>
    <dgm:cxn modelId="{C0755CD5-9536-49E1-9229-B5783B46464A}" type="presParOf" srcId="{281DA494-5E36-4C49-B9DA-F41FCE69C36E}" destId="{8CD43259-BA10-48A9-A052-BC6F714A5CD7}" srcOrd="2" destOrd="0" presId="urn:microsoft.com/office/officeart/2005/8/layout/vList4"/>
    <dgm:cxn modelId="{CAE1F6CE-E073-459B-BBFC-B2D1796F699A}" type="presParOf" srcId="{399E3DD8-B692-4764-A90B-9AFF6B0D410B}" destId="{6F34AEAC-DA90-4961-87A1-6FA24952B35A}" srcOrd="3" destOrd="0" presId="urn:microsoft.com/office/officeart/2005/8/layout/vList4"/>
    <dgm:cxn modelId="{24DC2786-36DC-48B2-8DD8-592A683FB245}" type="presParOf" srcId="{399E3DD8-B692-4764-A90B-9AFF6B0D410B}" destId="{6C58650A-2600-41AC-AF01-93DA794F6FE9}" srcOrd="4" destOrd="0" presId="urn:microsoft.com/office/officeart/2005/8/layout/vList4"/>
    <dgm:cxn modelId="{54CEB886-44CF-46A0-A391-2997B5103021}" type="presParOf" srcId="{6C58650A-2600-41AC-AF01-93DA794F6FE9}" destId="{F496BB48-8046-46DD-94F9-C1B4A8C8D256}" srcOrd="0" destOrd="0" presId="urn:microsoft.com/office/officeart/2005/8/layout/vList4"/>
    <dgm:cxn modelId="{5B35B281-D43B-4DE2-A4C0-DB4592157F88}" type="presParOf" srcId="{6C58650A-2600-41AC-AF01-93DA794F6FE9}" destId="{0E7CBCDB-5988-40B2-AD99-65ED172BCF61}" srcOrd="1" destOrd="0" presId="urn:microsoft.com/office/officeart/2005/8/layout/vList4"/>
    <dgm:cxn modelId="{455EE69D-E6DD-4A66-8F11-0EF97EE920CF}" type="presParOf" srcId="{6C58650A-2600-41AC-AF01-93DA794F6FE9}" destId="{B42799E7-4D03-46A5-89EB-A576FDCDE35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F353EC-208A-46DC-A349-1C5DC84F5CF2}" type="doc">
      <dgm:prSet loTypeId="urn:microsoft.com/office/officeart/2008/layout/VerticalCircleList" loCatId="list" qsTypeId="urn:microsoft.com/office/officeart/2005/8/quickstyle/simple1" qsCatId="simple" csTypeId="urn:microsoft.com/office/officeart/2005/8/colors/accent5_5" csCatId="accent5" phldr="1"/>
      <dgm:spPr/>
      <dgm:t>
        <a:bodyPr/>
        <a:lstStyle/>
        <a:p>
          <a:endParaRPr lang="en-US"/>
        </a:p>
      </dgm:t>
    </dgm:pt>
    <dgm:pt modelId="{3B53BFF0-00BE-43E2-8BBD-6CBD40AA1FFD}">
      <dgm:prSet custT="1"/>
      <dgm:spPr/>
      <dgm:t>
        <a:bodyPr/>
        <a:lstStyle/>
        <a:p>
          <a:r>
            <a:rPr lang="en-US" sz="1600" dirty="0"/>
            <a:t>Enhance communication and opportunities for Early Career Professionals (ECPs)</a:t>
          </a:r>
        </a:p>
      </dgm:t>
    </dgm:pt>
    <dgm:pt modelId="{9BC0BDD8-F85E-41D3-8183-1BF240E6E24C}" type="parTrans" cxnId="{A4DF614A-B123-4A27-B664-2BD04BF5349E}">
      <dgm:prSet/>
      <dgm:spPr/>
      <dgm:t>
        <a:bodyPr/>
        <a:lstStyle/>
        <a:p>
          <a:endParaRPr lang="en-US" sz="1600"/>
        </a:p>
      </dgm:t>
    </dgm:pt>
    <dgm:pt modelId="{95841BC9-EEEF-4506-A326-E03CA42F713B}" type="sibTrans" cxnId="{A4DF614A-B123-4A27-B664-2BD04BF5349E}">
      <dgm:prSet/>
      <dgm:spPr/>
      <dgm:t>
        <a:bodyPr/>
        <a:lstStyle/>
        <a:p>
          <a:endParaRPr lang="en-US" sz="1600"/>
        </a:p>
      </dgm:t>
    </dgm:pt>
    <dgm:pt modelId="{A2C89BE8-5146-412F-8BD0-BFFA2FF5E2EB}">
      <dgm:prSet custT="1"/>
      <dgm:spPr/>
      <dgm:t>
        <a:bodyPr/>
        <a:lstStyle/>
        <a:p>
          <a:r>
            <a:rPr lang="en-US" sz="1600" dirty="0"/>
            <a:t>Create expanded opportunities for volunteers and improve entry process</a:t>
          </a:r>
        </a:p>
      </dgm:t>
    </dgm:pt>
    <dgm:pt modelId="{57A57FE6-7359-4252-9E59-A4B57411592D}" type="parTrans" cxnId="{8CFD04C5-2080-40C8-AEBD-0046DA20DDE2}">
      <dgm:prSet/>
      <dgm:spPr/>
      <dgm:t>
        <a:bodyPr/>
        <a:lstStyle/>
        <a:p>
          <a:endParaRPr lang="en-US" sz="1600"/>
        </a:p>
      </dgm:t>
    </dgm:pt>
    <dgm:pt modelId="{FE3931B8-7F30-477A-A45E-E733642EBC16}" type="sibTrans" cxnId="{8CFD04C5-2080-40C8-AEBD-0046DA20DDE2}">
      <dgm:prSet/>
      <dgm:spPr/>
      <dgm:t>
        <a:bodyPr/>
        <a:lstStyle/>
        <a:p>
          <a:endParaRPr lang="en-US" sz="1600"/>
        </a:p>
      </dgm:t>
    </dgm:pt>
    <dgm:pt modelId="{19D3C5D7-F3CB-4678-9B6C-E0A032092E0F}">
      <dgm:prSet custT="1"/>
      <dgm:spPr/>
      <dgm:t>
        <a:bodyPr/>
        <a:lstStyle/>
        <a:p>
          <a:r>
            <a:rPr lang="en-US" sz="1600"/>
            <a:t>Engage HAs and industry leaders on important topics to drive consensus</a:t>
          </a:r>
        </a:p>
      </dgm:t>
    </dgm:pt>
    <dgm:pt modelId="{40C9F5EE-9BA8-47CE-B9BB-A2591E9B8A35}" type="parTrans" cxnId="{B039BAD6-D1DF-46A5-B5E4-B6443D62F44F}">
      <dgm:prSet/>
      <dgm:spPr/>
      <dgm:t>
        <a:bodyPr/>
        <a:lstStyle/>
        <a:p>
          <a:endParaRPr lang="en-US" sz="1600"/>
        </a:p>
      </dgm:t>
    </dgm:pt>
    <dgm:pt modelId="{E220A579-73EA-40CA-A140-A7A1E5F648B5}" type="sibTrans" cxnId="{B039BAD6-D1DF-46A5-B5E4-B6443D62F44F}">
      <dgm:prSet/>
      <dgm:spPr/>
      <dgm:t>
        <a:bodyPr/>
        <a:lstStyle/>
        <a:p>
          <a:endParaRPr lang="en-US" sz="1600"/>
        </a:p>
      </dgm:t>
    </dgm:pt>
    <dgm:pt modelId="{F0164F3D-9152-4F5F-A4A4-9C0503EE50FC}">
      <dgm:prSet custT="1"/>
      <dgm:spPr/>
      <dgm:t>
        <a:bodyPr/>
        <a:lstStyle/>
        <a:p>
          <a:r>
            <a:rPr lang="en-US" sz="1600"/>
            <a:t>Create a hot topic/trend repository to guide PDA focus</a:t>
          </a:r>
        </a:p>
      </dgm:t>
    </dgm:pt>
    <dgm:pt modelId="{E499EE65-9F5D-481C-AE96-FC8B1A65FDB6}" type="parTrans" cxnId="{505CC2AD-CDD7-476B-BE4F-EFF34A7A1B6F}">
      <dgm:prSet/>
      <dgm:spPr/>
      <dgm:t>
        <a:bodyPr/>
        <a:lstStyle/>
        <a:p>
          <a:endParaRPr lang="en-US" sz="1600"/>
        </a:p>
      </dgm:t>
    </dgm:pt>
    <dgm:pt modelId="{5E7C3CBD-B25F-43B1-8CC2-98B655B3A6FB}" type="sibTrans" cxnId="{505CC2AD-CDD7-476B-BE4F-EFF34A7A1B6F}">
      <dgm:prSet/>
      <dgm:spPr/>
      <dgm:t>
        <a:bodyPr/>
        <a:lstStyle/>
        <a:p>
          <a:endParaRPr lang="en-US" sz="1600"/>
        </a:p>
      </dgm:t>
    </dgm:pt>
    <dgm:pt modelId="{F322D59B-CB31-465F-A870-8F09BF70C316}" type="pres">
      <dgm:prSet presAssocID="{6DF353EC-208A-46DC-A349-1C5DC84F5CF2}" presName="Name0" presStyleCnt="0">
        <dgm:presLayoutVars>
          <dgm:dir/>
        </dgm:presLayoutVars>
      </dgm:prSet>
      <dgm:spPr/>
    </dgm:pt>
    <dgm:pt modelId="{2470144D-1A6D-47CD-BC65-9C041532C2A7}" type="pres">
      <dgm:prSet presAssocID="{3B53BFF0-00BE-43E2-8BBD-6CBD40AA1FFD}" presName="noChildren" presStyleCnt="0"/>
      <dgm:spPr/>
    </dgm:pt>
    <dgm:pt modelId="{F3DD0A99-A4A1-43E6-827E-8043A88A2FE3}" type="pres">
      <dgm:prSet presAssocID="{3B53BFF0-00BE-43E2-8BBD-6CBD40AA1FFD}" presName="gap" presStyleCnt="0"/>
      <dgm:spPr/>
    </dgm:pt>
    <dgm:pt modelId="{29B4E698-9F6E-4AB0-BD82-BE70E67AA762}" type="pres">
      <dgm:prSet presAssocID="{3B53BFF0-00BE-43E2-8BBD-6CBD40AA1FFD}" presName="medCircle2" presStyleLbl="vennNode1" presStyleIdx="0" presStyleCnt="4"/>
      <dgm:spPr/>
    </dgm:pt>
    <dgm:pt modelId="{F7E9DECC-C77B-4D37-8185-B24A4A608D1C}" type="pres">
      <dgm:prSet presAssocID="{3B53BFF0-00BE-43E2-8BBD-6CBD40AA1FFD}" presName="txLvlOnly1" presStyleLbl="revTx" presStyleIdx="0" presStyleCnt="4"/>
      <dgm:spPr/>
    </dgm:pt>
    <dgm:pt modelId="{FB1BBBF7-E251-4F98-A2EC-59DABBD837A8}" type="pres">
      <dgm:prSet presAssocID="{A2C89BE8-5146-412F-8BD0-BFFA2FF5E2EB}" presName="noChildren" presStyleCnt="0"/>
      <dgm:spPr/>
    </dgm:pt>
    <dgm:pt modelId="{F2FCD4B2-780A-4E60-A33C-BA981F24C8EF}" type="pres">
      <dgm:prSet presAssocID="{A2C89BE8-5146-412F-8BD0-BFFA2FF5E2EB}" presName="gap" presStyleCnt="0"/>
      <dgm:spPr/>
    </dgm:pt>
    <dgm:pt modelId="{1AB92893-90DD-4072-96A1-DFB2164BB0CB}" type="pres">
      <dgm:prSet presAssocID="{A2C89BE8-5146-412F-8BD0-BFFA2FF5E2EB}" presName="medCircle2" presStyleLbl="vennNode1" presStyleIdx="1" presStyleCnt="4"/>
      <dgm:spPr/>
    </dgm:pt>
    <dgm:pt modelId="{CFD4272D-93EC-4B22-B6A5-DA0F711E9CC3}" type="pres">
      <dgm:prSet presAssocID="{A2C89BE8-5146-412F-8BD0-BFFA2FF5E2EB}" presName="txLvlOnly1" presStyleLbl="revTx" presStyleIdx="1" presStyleCnt="4"/>
      <dgm:spPr/>
    </dgm:pt>
    <dgm:pt modelId="{B178CC9E-ED28-4850-AB49-3A220CC43CBE}" type="pres">
      <dgm:prSet presAssocID="{19D3C5D7-F3CB-4678-9B6C-E0A032092E0F}" presName="noChildren" presStyleCnt="0"/>
      <dgm:spPr/>
    </dgm:pt>
    <dgm:pt modelId="{999C2115-4C05-4F0D-8460-2ED130BFB6E2}" type="pres">
      <dgm:prSet presAssocID="{19D3C5D7-F3CB-4678-9B6C-E0A032092E0F}" presName="gap" presStyleCnt="0"/>
      <dgm:spPr/>
    </dgm:pt>
    <dgm:pt modelId="{064FC75D-8525-443F-957F-82B10D4A214D}" type="pres">
      <dgm:prSet presAssocID="{19D3C5D7-F3CB-4678-9B6C-E0A032092E0F}" presName="medCircle2" presStyleLbl="vennNode1" presStyleIdx="2" presStyleCnt="4"/>
      <dgm:spPr/>
    </dgm:pt>
    <dgm:pt modelId="{7C135746-367C-40D8-8D17-8ED9C08C9CBD}" type="pres">
      <dgm:prSet presAssocID="{19D3C5D7-F3CB-4678-9B6C-E0A032092E0F}" presName="txLvlOnly1" presStyleLbl="revTx" presStyleIdx="2" presStyleCnt="4"/>
      <dgm:spPr/>
    </dgm:pt>
    <dgm:pt modelId="{A6EB47FC-D186-46CE-94F6-2A4FBFF60A69}" type="pres">
      <dgm:prSet presAssocID="{F0164F3D-9152-4F5F-A4A4-9C0503EE50FC}" presName="noChildren" presStyleCnt="0"/>
      <dgm:spPr/>
    </dgm:pt>
    <dgm:pt modelId="{3AB1183C-B07C-4A47-9680-729E0D954792}" type="pres">
      <dgm:prSet presAssocID="{F0164F3D-9152-4F5F-A4A4-9C0503EE50FC}" presName="gap" presStyleCnt="0"/>
      <dgm:spPr/>
    </dgm:pt>
    <dgm:pt modelId="{4AC44030-57BC-49A2-9CF7-274FCD0FE691}" type="pres">
      <dgm:prSet presAssocID="{F0164F3D-9152-4F5F-A4A4-9C0503EE50FC}" presName="medCircle2" presStyleLbl="vennNode1" presStyleIdx="3" presStyleCnt="4"/>
      <dgm:spPr/>
    </dgm:pt>
    <dgm:pt modelId="{1DDBC77A-2A91-4457-9092-668313749A47}" type="pres">
      <dgm:prSet presAssocID="{F0164F3D-9152-4F5F-A4A4-9C0503EE50FC}" presName="txLvlOnly1" presStyleLbl="revTx" presStyleIdx="3" presStyleCnt="4"/>
      <dgm:spPr/>
    </dgm:pt>
  </dgm:ptLst>
  <dgm:cxnLst>
    <dgm:cxn modelId="{D6E88241-100E-4546-BA27-B68137B4EDA4}" type="presOf" srcId="{3B53BFF0-00BE-43E2-8BBD-6CBD40AA1FFD}" destId="{F7E9DECC-C77B-4D37-8185-B24A4A608D1C}" srcOrd="0" destOrd="0" presId="urn:microsoft.com/office/officeart/2008/layout/VerticalCircleList"/>
    <dgm:cxn modelId="{F5350646-5093-4290-A453-B0B168E037CC}" type="presOf" srcId="{F0164F3D-9152-4F5F-A4A4-9C0503EE50FC}" destId="{1DDBC77A-2A91-4457-9092-668313749A47}" srcOrd="0" destOrd="0" presId="urn:microsoft.com/office/officeart/2008/layout/VerticalCircleList"/>
    <dgm:cxn modelId="{A4DF614A-B123-4A27-B664-2BD04BF5349E}" srcId="{6DF353EC-208A-46DC-A349-1C5DC84F5CF2}" destId="{3B53BFF0-00BE-43E2-8BBD-6CBD40AA1FFD}" srcOrd="0" destOrd="0" parTransId="{9BC0BDD8-F85E-41D3-8183-1BF240E6E24C}" sibTransId="{95841BC9-EEEF-4506-A326-E03CA42F713B}"/>
    <dgm:cxn modelId="{E8F97B8E-94A8-4680-B9E8-B6946CD81BCF}" type="presOf" srcId="{19D3C5D7-F3CB-4678-9B6C-E0A032092E0F}" destId="{7C135746-367C-40D8-8D17-8ED9C08C9CBD}" srcOrd="0" destOrd="0" presId="urn:microsoft.com/office/officeart/2008/layout/VerticalCircleList"/>
    <dgm:cxn modelId="{505CC2AD-CDD7-476B-BE4F-EFF34A7A1B6F}" srcId="{6DF353EC-208A-46DC-A349-1C5DC84F5CF2}" destId="{F0164F3D-9152-4F5F-A4A4-9C0503EE50FC}" srcOrd="3" destOrd="0" parTransId="{E499EE65-9F5D-481C-AE96-FC8B1A65FDB6}" sibTransId="{5E7C3CBD-B25F-43B1-8CC2-98B655B3A6FB}"/>
    <dgm:cxn modelId="{6E87F7B5-8312-4DCD-9F65-DED6CD562687}" type="presOf" srcId="{6DF353EC-208A-46DC-A349-1C5DC84F5CF2}" destId="{F322D59B-CB31-465F-A870-8F09BF70C316}" srcOrd="0" destOrd="0" presId="urn:microsoft.com/office/officeart/2008/layout/VerticalCircleList"/>
    <dgm:cxn modelId="{8CFD04C5-2080-40C8-AEBD-0046DA20DDE2}" srcId="{6DF353EC-208A-46DC-A349-1C5DC84F5CF2}" destId="{A2C89BE8-5146-412F-8BD0-BFFA2FF5E2EB}" srcOrd="1" destOrd="0" parTransId="{57A57FE6-7359-4252-9E59-A4B57411592D}" sibTransId="{FE3931B8-7F30-477A-A45E-E733642EBC16}"/>
    <dgm:cxn modelId="{B039BAD6-D1DF-46A5-B5E4-B6443D62F44F}" srcId="{6DF353EC-208A-46DC-A349-1C5DC84F5CF2}" destId="{19D3C5D7-F3CB-4678-9B6C-E0A032092E0F}" srcOrd="2" destOrd="0" parTransId="{40C9F5EE-9BA8-47CE-B9BB-A2591E9B8A35}" sibTransId="{E220A579-73EA-40CA-A140-A7A1E5F648B5}"/>
    <dgm:cxn modelId="{0A92D9EB-380D-459A-8338-45F1F7399CB0}" type="presOf" srcId="{A2C89BE8-5146-412F-8BD0-BFFA2FF5E2EB}" destId="{CFD4272D-93EC-4B22-B6A5-DA0F711E9CC3}" srcOrd="0" destOrd="0" presId="urn:microsoft.com/office/officeart/2008/layout/VerticalCircleList"/>
    <dgm:cxn modelId="{F154F903-721D-4A5A-A9C1-2EEE7C1C917C}" type="presParOf" srcId="{F322D59B-CB31-465F-A870-8F09BF70C316}" destId="{2470144D-1A6D-47CD-BC65-9C041532C2A7}" srcOrd="0" destOrd="0" presId="urn:microsoft.com/office/officeart/2008/layout/VerticalCircleList"/>
    <dgm:cxn modelId="{1167378F-9C7A-4031-94AB-DE288AB51D4B}" type="presParOf" srcId="{2470144D-1A6D-47CD-BC65-9C041532C2A7}" destId="{F3DD0A99-A4A1-43E6-827E-8043A88A2FE3}" srcOrd="0" destOrd="0" presId="urn:microsoft.com/office/officeart/2008/layout/VerticalCircleList"/>
    <dgm:cxn modelId="{E3754B87-C702-487A-8F6A-44E1780BF5DC}" type="presParOf" srcId="{2470144D-1A6D-47CD-BC65-9C041532C2A7}" destId="{29B4E698-9F6E-4AB0-BD82-BE70E67AA762}" srcOrd="1" destOrd="0" presId="urn:microsoft.com/office/officeart/2008/layout/VerticalCircleList"/>
    <dgm:cxn modelId="{578C6D99-77E0-44FC-98E5-C79BE26A2FA6}" type="presParOf" srcId="{2470144D-1A6D-47CD-BC65-9C041532C2A7}" destId="{F7E9DECC-C77B-4D37-8185-B24A4A608D1C}" srcOrd="2" destOrd="0" presId="urn:microsoft.com/office/officeart/2008/layout/VerticalCircleList"/>
    <dgm:cxn modelId="{1C6B0E5D-8FDB-41D2-9F85-F66758882703}" type="presParOf" srcId="{F322D59B-CB31-465F-A870-8F09BF70C316}" destId="{FB1BBBF7-E251-4F98-A2EC-59DABBD837A8}" srcOrd="1" destOrd="0" presId="urn:microsoft.com/office/officeart/2008/layout/VerticalCircleList"/>
    <dgm:cxn modelId="{A0477DA1-8875-4597-BEF6-B05C88CB9AE9}" type="presParOf" srcId="{FB1BBBF7-E251-4F98-A2EC-59DABBD837A8}" destId="{F2FCD4B2-780A-4E60-A33C-BA981F24C8EF}" srcOrd="0" destOrd="0" presId="urn:microsoft.com/office/officeart/2008/layout/VerticalCircleList"/>
    <dgm:cxn modelId="{057AA590-5160-4BF4-9F40-BE964173D282}" type="presParOf" srcId="{FB1BBBF7-E251-4F98-A2EC-59DABBD837A8}" destId="{1AB92893-90DD-4072-96A1-DFB2164BB0CB}" srcOrd="1" destOrd="0" presId="urn:microsoft.com/office/officeart/2008/layout/VerticalCircleList"/>
    <dgm:cxn modelId="{BCE27EB7-FD2E-4C65-ADD4-D4EC1BC062F8}" type="presParOf" srcId="{FB1BBBF7-E251-4F98-A2EC-59DABBD837A8}" destId="{CFD4272D-93EC-4B22-B6A5-DA0F711E9CC3}" srcOrd="2" destOrd="0" presId="urn:microsoft.com/office/officeart/2008/layout/VerticalCircleList"/>
    <dgm:cxn modelId="{A9E216CE-7353-4A12-AA26-3455EC83AEFA}" type="presParOf" srcId="{F322D59B-CB31-465F-A870-8F09BF70C316}" destId="{B178CC9E-ED28-4850-AB49-3A220CC43CBE}" srcOrd="2" destOrd="0" presId="urn:microsoft.com/office/officeart/2008/layout/VerticalCircleList"/>
    <dgm:cxn modelId="{C481E2F8-93AD-458A-80D9-288B78D19A62}" type="presParOf" srcId="{B178CC9E-ED28-4850-AB49-3A220CC43CBE}" destId="{999C2115-4C05-4F0D-8460-2ED130BFB6E2}" srcOrd="0" destOrd="0" presId="urn:microsoft.com/office/officeart/2008/layout/VerticalCircleList"/>
    <dgm:cxn modelId="{CD068C46-6037-4B60-A2BC-59950B6C1564}" type="presParOf" srcId="{B178CC9E-ED28-4850-AB49-3A220CC43CBE}" destId="{064FC75D-8525-443F-957F-82B10D4A214D}" srcOrd="1" destOrd="0" presId="urn:microsoft.com/office/officeart/2008/layout/VerticalCircleList"/>
    <dgm:cxn modelId="{BF93979A-12C4-4F74-8D26-EBA3F58AE6EC}" type="presParOf" srcId="{B178CC9E-ED28-4850-AB49-3A220CC43CBE}" destId="{7C135746-367C-40D8-8D17-8ED9C08C9CBD}" srcOrd="2" destOrd="0" presId="urn:microsoft.com/office/officeart/2008/layout/VerticalCircleList"/>
    <dgm:cxn modelId="{D3795629-F197-4182-9288-BEF01EAA86AD}" type="presParOf" srcId="{F322D59B-CB31-465F-A870-8F09BF70C316}" destId="{A6EB47FC-D186-46CE-94F6-2A4FBFF60A69}" srcOrd="3" destOrd="0" presId="urn:microsoft.com/office/officeart/2008/layout/VerticalCircleList"/>
    <dgm:cxn modelId="{E4925779-8151-4372-9594-70C465EF7A52}" type="presParOf" srcId="{A6EB47FC-D186-46CE-94F6-2A4FBFF60A69}" destId="{3AB1183C-B07C-4A47-9680-729E0D954792}" srcOrd="0" destOrd="0" presId="urn:microsoft.com/office/officeart/2008/layout/VerticalCircleList"/>
    <dgm:cxn modelId="{EC182622-6BB2-4A2A-9323-ABACDBB7FE4C}" type="presParOf" srcId="{A6EB47FC-D186-46CE-94F6-2A4FBFF60A69}" destId="{4AC44030-57BC-49A2-9CF7-274FCD0FE691}" srcOrd="1" destOrd="0" presId="urn:microsoft.com/office/officeart/2008/layout/VerticalCircleList"/>
    <dgm:cxn modelId="{614050ED-F38B-44E9-B79B-E39A42AC8DEA}" type="presParOf" srcId="{A6EB47FC-D186-46CE-94F6-2A4FBFF60A69}" destId="{1DDBC77A-2A91-4457-9092-668313749A47}"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14772A-8738-400F-8961-89570BF95907}" type="doc">
      <dgm:prSet loTypeId="urn:microsoft.com/office/officeart/2008/layout/VerticalCircleList" loCatId="list" qsTypeId="urn:microsoft.com/office/officeart/2005/8/quickstyle/simple1" qsCatId="simple" csTypeId="urn:microsoft.com/office/officeart/2005/8/colors/accent5_5" csCatId="accent5" phldr="1"/>
      <dgm:spPr/>
      <dgm:t>
        <a:bodyPr/>
        <a:lstStyle/>
        <a:p>
          <a:endParaRPr lang="en-US"/>
        </a:p>
      </dgm:t>
    </dgm:pt>
    <dgm:pt modelId="{5E3CCAEF-8C22-410C-9631-4373B2D82898}">
      <dgm:prSet custT="1"/>
      <dgm:spPr/>
      <dgm:t>
        <a:bodyPr/>
        <a:lstStyle/>
        <a:p>
          <a:r>
            <a:rPr lang="en-US" sz="1600" dirty="0"/>
            <a:t>Develop a library of on-demand basic training modules</a:t>
          </a:r>
        </a:p>
      </dgm:t>
    </dgm:pt>
    <dgm:pt modelId="{7366E725-86F4-40AA-B4BA-0DDD9C7116FE}" type="parTrans" cxnId="{54782F50-0E5F-4FCB-9342-C188F862CA00}">
      <dgm:prSet/>
      <dgm:spPr/>
      <dgm:t>
        <a:bodyPr/>
        <a:lstStyle/>
        <a:p>
          <a:endParaRPr lang="en-US" sz="1600"/>
        </a:p>
      </dgm:t>
    </dgm:pt>
    <dgm:pt modelId="{4A25A866-7346-41B5-B722-542BCE5E8293}" type="sibTrans" cxnId="{54782F50-0E5F-4FCB-9342-C188F862CA00}">
      <dgm:prSet/>
      <dgm:spPr/>
      <dgm:t>
        <a:bodyPr/>
        <a:lstStyle/>
        <a:p>
          <a:endParaRPr lang="en-US" sz="1600"/>
        </a:p>
      </dgm:t>
    </dgm:pt>
    <dgm:pt modelId="{E3EDF998-FB94-47B1-A503-3E41201F4423}">
      <dgm:prSet custT="1"/>
      <dgm:spPr/>
      <dgm:t>
        <a:bodyPr/>
        <a:lstStyle/>
        <a:p>
          <a:r>
            <a:rPr lang="en-US" sz="1600" dirty="0"/>
            <a:t>Support  regulatory harmonization towards technology acceptance</a:t>
          </a:r>
        </a:p>
      </dgm:t>
    </dgm:pt>
    <dgm:pt modelId="{5B6A2BF6-0388-4A75-A2FA-4B6A82AE113E}" type="parTrans" cxnId="{925EB272-6F78-49E1-AC73-DCC7A16D9083}">
      <dgm:prSet/>
      <dgm:spPr/>
      <dgm:t>
        <a:bodyPr/>
        <a:lstStyle/>
        <a:p>
          <a:endParaRPr lang="en-US" sz="1600"/>
        </a:p>
      </dgm:t>
    </dgm:pt>
    <dgm:pt modelId="{25E245A4-E632-4DDB-9F10-FE19817686D2}" type="sibTrans" cxnId="{925EB272-6F78-49E1-AC73-DCC7A16D9083}">
      <dgm:prSet/>
      <dgm:spPr/>
      <dgm:t>
        <a:bodyPr/>
        <a:lstStyle/>
        <a:p>
          <a:endParaRPr lang="en-US" sz="1600"/>
        </a:p>
      </dgm:t>
    </dgm:pt>
    <dgm:pt modelId="{6717285C-9002-4949-9A16-FD29B4F64F75}">
      <dgm:prSet custT="1"/>
      <dgm:spPr/>
      <dgm:t>
        <a:bodyPr/>
        <a:lstStyle/>
        <a:p>
          <a:r>
            <a:rPr lang="en-US" sz="1600"/>
            <a:t>Continue to drive towards diversity in all PDA activities</a:t>
          </a:r>
        </a:p>
      </dgm:t>
    </dgm:pt>
    <dgm:pt modelId="{1CCBA9C1-F2BC-4B2F-BA12-36A547F4ABB9}" type="parTrans" cxnId="{EFE7597C-0602-4F5B-BD3B-26E53C3CF48D}">
      <dgm:prSet/>
      <dgm:spPr/>
      <dgm:t>
        <a:bodyPr/>
        <a:lstStyle/>
        <a:p>
          <a:endParaRPr lang="en-US" sz="1600"/>
        </a:p>
      </dgm:t>
    </dgm:pt>
    <dgm:pt modelId="{B143A0EE-0D39-4633-B7D3-4D3300AAE86A}" type="sibTrans" cxnId="{EFE7597C-0602-4F5B-BD3B-26E53C3CF48D}">
      <dgm:prSet/>
      <dgm:spPr/>
      <dgm:t>
        <a:bodyPr/>
        <a:lstStyle/>
        <a:p>
          <a:endParaRPr lang="en-US" sz="1600"/>
        </a:p>
      </dgm:t>
    </dgm:pt>
    <dgm:pt modelId="{72A5EA95-41C6-4330-849D-8EE37EEB608E}">
      <dgm:prSet custT="1"/>
      <dgm:spPr/>
      <dgm:t>
        <a:bodyPr/>
        <a:lstStyle/>
        <a:p>
          <a:r>
            <a:rPr lang="en-US" sz="1600"/>
            <a:t>Expand the activities of the PDA Foundation</a:t>
          </a:r>
        </a:p>
      </dgm:t>
    </dgm:pt>
    <dgm:pt modelId="{F78438CF-CFE4-418D-8BC1-59D17A58C671}" type="parTrans" cxnId="{73274FD3-88D9-4FB9-8322-0D744AFD3570}">
      <dgm:prSet/>
      <dgm:spPr/>
      <dgm:t>
        <a:bodyPr/>
        <a:lstStyle/>
        <a:p>
          <a:endParaRPr lang="en-US" sz="1600"/>
        </a:p>
      </dgm:t>
    </dgm:pt>
    <dgm:pt modelId="{E5B0328B-D8FB-4625-A708-C7ECE6CD9493}" type="sibTrans" cxnId="{73274FD3-88D9-4FB9-8322-0D744AFD3570}">
      <dgm:prSet/>
      <dgm:spPr/>
      <dgm:t>
        <a:bodyPr/>
        <a:lstStyle/>
        <a:p>
          <a:endParaRPr lang="en-US" sz="1600"/>
        </a:p>
      </dgm:t>
    </dgm:pt>
    <dgm:pt modelId="{62F9A5CE-ABB9-4A07-B65E-597F210225E6}" type="pres">
      <dgm:prSet presAssocID="{1C14772A-8738-400F-8961-89570BF95907}" presName="Name0" presStyleCnt="0">
        <dgm:presLayoutVars>
          <dgm:dir/>
        </dgm:presLayoutVars>
      </dgm:prSet>
      <dgm:spPr/>
    </dgm:pt>
    <dgm:pt modelId="{06EC0D85-F00C-4754-97DA-67D12CF89667}" type="pres">
      <dgm:prSet presAssocID="{5E3CCAEF-8C22-410C-9631-4373B2D82898}" presName="noChildren" presStyleCnt="0"/>
      <dgm:spPr/>
    </dgm:pt>
    <dgm:pt modelId="{0EEA1951-2422-43AA-A79D-C0507FCD5CD3}" type="pres">
      <dgm:prSet presAssocID="{5E3CCAEF-8C22-410C-9631-4373B2D82898}" presName="gap" presStyleCnt="0"/>
      <dgm:spPr/>
    </dgm:pt>
    <dgm:pt modelId="{F32979F7-8189-473C-80D2-02EBE3A17B84}" type="pres">
      <dgm:prSet presAssocID="{5E3CCAEF-8C22-410C-9631-4373B2D82898}" presName="medCircle2" presStyleLbl="vennNode1" presStyleIdx="0" presStyleCnt="4"/>
      <dgm:spPr/>
    </dgm:pt>
    <dgm:pt modelId="{DB132B2E-C646-4FC1-ADB8-6B5EED52759C}" type="pres">
      <dgm:prSet presAssocID="{5E3CCAEF-8C22-410C-9631-4373B2D82898}" presName="txLvlOnly1" presStyleLbl="revTx" presStyleIdx="0" presStyleCnt="4"/>
      <dgm:spPr/>
    </dgm:pt>
    <dgm:pt modelId="{F440515B-A2B3-42C7-B7E3-785309C5DE20}" type="pres">
      <dgm:prSet presAssocID="{E3EDF998-FB94-47B1-A503-3E41201F4423}" presName="noChildren" presStyleCnt="0"/>
      <dgm:spPr/>
    </dgm:pt>
    <dgm:pt modelId="{A37AD3D9-7C74-4118-86F3-A0021F7A1AEA}" type="pres">
      <dgm:prSet presAssocID="{E3EDF998-FB94-47B1-A503-3E41201F4423}" presName="gap" presStyleCnt="0"/>
      <dgm:spPr/>
    </dgm:pt>
    <dgm:pt modelId="{4ED61469-A36E-4848-8C80-E2090D4FCD23}" type="pres">
      <dgm:prSet presAssocID="{E3EDF998-FB94-47B1-A503-3E41201F4423}" presName="medCircle2" presStyleLbl="vennNode1" presStyleIdx="1" presStyleCnt="4"/>
      <dgm:spPr/>
    </dgm:pt>
    <dgm:pt modelId="{6D492543-C657-4453-A1CC-12F89016E2BE}" type="pres">
      <dgm:prSet presAssocID="{E3EDF998-FB94-47B1-A503-3E41201F4423}" presName="txLvlOnly1" presStyleLbl="revTx" presStyleIdx="1" presStyleCnt="4"/>
      <dgm:spPr/>
    </dgm:pt>
    <dgm:pt modelId="{3A038B56-E71A-43C7-80A6-5F1CBC39DF25}" type="pres">
      <dgm:prSet presAssocID="{6717285C-9002-4949-9A16-FD29B4F64F75}" presName="noChildren" presStyleCnt="0"/>
      <dgm:spPr/>
    </dgm:pt>
    <dgm:pt modelId="{90BD7FD0-900D-4E9D-AE4B-180F4711C388}" type="pres">
      <dgm:prSet presAssocID="{6717285C-9002-4949-9A16-FD29B4F64F75}" presName="gap" presStyleCnt="0"/>
      <dgm:spPr/>
    </dgm:pt>
    <dgm:pt modelId="{560DE63A-3CC7-4EC2-A991-B057087E4BDD}" type="pres">
      <dgm:prSet presAssocID="{6717285C-9002-4949-9A16-FD29B4F64F75}" presName="medCircle2" presStyleLbl="vennNode1" presStyleIdx="2" presStyleCnt="4"/>
      <dgm:spPr/>
    </dgm:pt>
    <dgm:pt modelId="{E9AC7CAB-BD98-49AA-B873-86F709991F3E}" type="pres">
      <dgm:prSet presAssocID="{6717285C-9002-4949-9A16-FD29B4F64F75}" presName="txLvlOnly1" presStyleLbl="revTx" presStyleIdx="2" presStyleCnt="4"/>
      <dgm:spPr/>
    </dgm:pt>
    <dgm:pt modelId="{053433CA-46A6-40E4-B5EB-9A4CC6899ECA}" type="pres">
      <dgm:prSet presAssocID="{72A5EA95-41C6-4330-849D-8EE37EEB608E}" presName="noChildren" presStyleCnt="0"/>
      <dgm:spPr/>
    </dgm:pt>
    <dgm:pt modelId="{8CAAFB73-DFB5-4B23-A9AC-0E8BDCE2FC74}" type="pres">
      <dgm:prSet presAssocID="{72A5EA95-41C6-4330-849D-8EE37EEB608E}" presName="gap" presStyleCnt="0"/>
      <dgm:spPr/>
    </dgm:pt>
    <dgm:pt modelId="{A97C68A4-A259-428F-A7D3-40404A69C968}" type="pres">
      <dgm:prSet presAssocID="{72A5EA95-41C6-4330-849D-8EE37EEB608E}" presName="medCircle2" presStyleLbl="vennNode1" presStyleIdx="3" presStyleCnt="4"/>
      <dgm:spPr/>
    </dgm:pt>
    <dgm:pt modelId="{5D2EFE9E-1E42-4421-8A1B-0E4C46527E78}" type="pres">
      <dgm:prSet presAssocID="{72A5EA95-41C6-4330-849D-8EE37EEB608E}" presName="txLvlOnly1" presStyleLbl="revTx" presStyleIdx="3" presStyleCnt="4"/>
      <dgm:spPr/>
    </dgm:pt>
  </dgm:ptLst>
  <dgm:cxnLst>
    <dgm:cxn modelId="{BA7C8110-65CC-43AF-9276-692FE70FBE01}" type="presOf" srcId="{5E3CCAEF-8C22-410C-9631-4373B2D82898}" destId="{DB132B2E-C646-4FC1-ADB8-6B5EED52759C}" srcOrd="0" destOrd="0" presId="urn:microsoft.com/office/officeart/2008/layout/VerticalCircleList"/>
    <dgm:cxn modelId="{552FA93C-86A5-4A6B-94D6-147915139293}" type="presOf" srcId="{E3EDF998-FB94-47B1-A503-3E41201F4423}" destId="{6D492543-C657-4453-A1CC-12F89016E2BE}" srcOrd="0" destOrd="0" presId="urn:microsoft.com/office/officeart/2008/layout/VerticalCircleList"/>
    <dgm:cxn modelId="{0CD32C6A-8868-4E88-9D30-AF30D7DC8FF9}" type="presOf" srcId="{1C14772A-8738-400F-8961-89570BF95907}" destId="{62F9A5CE-ABB9-4A07-B65E-597F210225E6}" srcOrd="0" destOrd="0" presId="urn:microsoft.com/office/officeart/2008/layout/VerticalCircleList"/>
    <dgm:cxn modelId="{54782F50-0E5F-4FCB-9342-C188F862CA00}" srcId="{1C14772A-8738-400F-8961-89570BF95907}" destId="{5E3CCAEF-8C22-410C-9631-4373B2D82898}" srcOrd="0" destOrd="0" parTransId="{7366E725-86F4-40AA-B4BA-0DDD9C7116FE}" sibTransId="{4A25A866-7346-41B5-B722-542BCE5E8293}"/>
    <dgm:cxn modelId="{925EB272-6F78-49E1-AC73-DCC7A16D9083}" srcId="{1C14772A-8738-400F-8961-89570BF95907}" destId="{E3EDF998-FB94-47B1-A503-3E41201F4423}" srcOrd="1" destOrd="0" parTransId="{5B6A2BF6-0388-4A75-A2FA-4B6A82AE113E}" sibTransId="{25E245A4-E632-4DDB-9F10-FE19817686D2}"/>
    <dgm:cxn modelId="{EFE7597C-0602-4F5B-BD3B-26E53C3CF48D}" srcId="{1C14772A-8738-400F-8961-89570BF95907}" destId="{6717285C-9002-4949-9A16-FD29B4F64F75}" srcOrd="2" destOrd="0" parTransId="{1CCBA9C1-F2BC-4B2F-BA12-36A547F4ABB9}" sibTransId="{B143A0EE-0D39-4633-B7D3-4D3300AAE86A}"/>
    <dgm:cxn modelId="{6219059E-A3D2-4F5D-B5AA-7B95F75ACE6A}" type="presOf" srcId="{72A5EA95-41C6-4330-849D-8EE37EEB608E}" destId="{5D2EFE9E-1E42-4421-8A1B-0E4C46527E78}" srcOrd="0" destOrd="0" presId="urn:microsoft.com/office/officeart/2008/layout/VerticalCircleList"/>
    <dgm:cxn modelId="{73274FD3-88D9-4FB9-8322-0D744AFD3570}" srcId="{1C14772A-8738-400F-8961-89570BF95907}" destId="{72A5EA95-41C6-4330-849D-8EE37EEB608E}" srcOrd="3" destOrd="0" parTransId="{F78438CF-CFE4-418D-8BC1-59D17A58C671}" sibTransId="{E5B0328B-D8FB-4625-A708-C7ECE6CD9493}"/>
    <dgm:cxn modelId="{C39999E8-B1F9-424F-A3B6-02607E47D455}" type="presOf" srcId="{6717285C-9002-4949-9A16-FD29B4F64F75}" destId="{E9AC7CAB-BD98-49AA-B873-86F709991F3E}" srcOrd="0" destOrd="0" presId="urn:microsoft.com/office/officeart/2008/layout/VerticalCircleList"/>
    <dgm:cxn modelId="{ED8618FD-96BD-452E-BFA4-443E5051D47F}" type="presParOf" srcId="{62F9A5CE-ABB9-4A07-B65E-597F210225E6}" destId="{06EC0D85-F00C-4754-97DA-67D12CF89667}" srcOrd="0" destOrd="0" presId="urn:microsoft.com/office/officeart/2008/layout/VerticalCircleList"/>
    <dgm:cxn modelId="{6E4D89FE-5474-4691-8038-AE16172B5ABE}" type="presParOf" srcId="{06EC0D85-F00C-4754-97DA-67D12CF89667}" destId="{0EEA1951-2422-43AA-A79D-C0507FCD5CD3}" srcOrd="0" destOrd="0" presId="urn:microsoft.com/office/officeart/2008/layout/VerticalCircleList"/>
    <dgm:cxn modelId="{15DA193B-960F-4017-BFA9-691274072F18}" type="presParOf" srcId="{06EC0D85-F00C-4754-97DA-67D12CF89667}" destId="{F32979F7-8189-473C-80D2-02EBE3A17B84}" srcOrd="1" destOrd="0" presId="urn:microsoft.com/office/officeart/2008/layout/VerticalCircleList"/>
    <dgm:cxn modelId="{3B6EFB5F-AF5D-4A66-A4A3-A7ED7E244C65}" type="presParOf" srcId="{06EC0D85-F00C-4754-97DA-67D12CF89667}" destId="{DB132B2E-C646-4FC1-ADB8-6B5EED52759C}" srcOrd="2" destOrd="0" presId="urn:microsoft.com/office/officeart/2008/layout/VerticalCircleList"/>
    <dgm:cxn modelId="{963BE08C-EAE3-4927-BEFC-8BCEF9C5C438}" type="presParOf" srcId="{62F9A5CE-ABB9-4A07-B65E-597F210225E6}" destId="{F440515B-A2B3-42C7-B7E3-785309C5DE20}" srcOrd="1" destOrd="0" presId="urn:microsoft.com/office/officeart/2008/layout/VerticalCircleList"/>
    <dgm:cxn modelId="{BB1DC7E7-E201-4C3E-A2FE-3482C884B461}" type="presParOf" srcId="{F440515B-A2B3-42C7-B7E3-785309C5DE20}" destId="{A37AD3D9-7C74-4118-86F3-A0021F7A1AEA}" srcOrd="0" destOrd="0" presId="urn:microsoft.com/office/officeart/2008/layout/VerticalCircleList"/>
    <dgm:cxn modelId="{3DADB505-6E77-43D7-85EC-38A52C7A97F8}" type="presParOf" srcId="{F440515B-A2B3-42C7-B7E3-785309C5DE20}" destId="{4ED61469-A36E-4848-8C80-E2090D4FCD23}" srcOrd="1" destOrd="0" presId="urn:microsoft.com/office/officeart/2008/layout/VerticalCircleList"/>
    <dgm:cxn modelId="{3A6416BF-F991-4D65-A544-2B2997C390BC}" type="presParOf" srcId="{F440515B-A2B3-42C7-B7E3-785309C5DE20}" destId="{6D492543-C657-4453-A1CC-12F89016E2BE}" srcOrd="2" destOrd="0" presId="urn:microsoft.com/office/officeart/2008/layout/VerticalCircleList"/>
    <dgm:cxn modelId="{E743C46A-0393-44B2-9B87-D2665A5BFB27}" type="presParOf" srcId="{62F9A5CE-ABB9-4A07-B65E-597F210225E6}" destId="{3A038B56-E71A-43C7-80A6-5F1CBC39DF25}" srcOrd="2" destOrd="0" presId="urn:microsoft.com/office/officeart/2008/layout/VerticalCircleList"/>
    <dgm:cxn modelId="{DE562A72-FDC1-413F-8794-EEBE61559B49}" type="presParOf" srcId="{3A038B56-E71A-43C7-80A6-5F1CBC39DF25}" destId="{90BD7FD0-900D-4E9D-AE4B-180F4711C388}" srcOrd="0" destOrd="0" presId="urn:microsoft.com/office/officeart/2008/layout/VerticalCircleList"/>
    <dgm:cxn modelId="{116D8035-9699-4140-BAD7-6C2259D0ABFE}" type="presParOf" srcId="{3A038B56-E71A-43C7-80A6-5F1CBC39DF25}" destId="{560DE63A-3CC7-4EC2-A991-B057087E4BDD}" srcOrd="1" destOrd="0" presId="urn:microsoft.com/office/officeart/2008/layout/VerticalCircleList"/>
    <dgm:cxn modelId="{82E6DF59-4EC3-45DC-B392-89598181E969}" type="presParOf" srcId="{3A038B56-E71A-43C7-80A6-5F1CBC39DF25}" destId="{E9AC7CAB-BD98-49AA-B873-86F709991F3E}" srcOrd="2" destOrd="0" presId="urn:microsoft.com/office/officeart/2008/layout/VerticalCircleList"/>
    <dgm:cxn modelId="{0A374D41-5C78-4BE7-A6E8-F7DE31B34FC6}" type="presParOf" srcId="{62F9A5CE-ABB9-4A07-B65E-597F210225E6}" destId="{053433CA-46A6-40E4-B5EB-9A4CC6899ECA}" srcOrd="3" destOrd="0" presId="urn:microsoft.com/office/officeart/2008/layout/VerticalCircleList"/>
    <dgm:cxn modelId="{86205D2B-8D49-4CC4-9B02-354EEA0CD406}" type="presParOf" srcId="{053433CA-46A6-40E4-B5EB-9A4CC6899ECA}" destId="{8CAAFB73-DFB5-4B23-A9AC-0E8BDCE2FC74}" srcOrd="0" destOrd="0" presId="urn:microsoft.com/office/officeart/2008/layout/VerticalCircleList"/>
    <dgm:cxn modelId="{6B32323B-129A-4213-8F28-180DD0E026DB}" type="presParOf" srcId="{053433CA-46A6-40E4-B5EB-9A4CC6899ECA}" destId="{A97C68A4-A259-428F-A7D3-40404A69C968}" srcOrd="1" destOrd="0" presId="urn:microsoft.com/office/officeart/2008/layout/VerticalCircleList"/>
    <dgm:cxn modelId="{2A30B4BC-3F7E-43B3-82D7-331F7DAE8319}" type="presParOf" srcId="{053433CA-46A6-40E4-B5EB-9A4CC6899ECA}" destId="{5D2EFE9E-1E42-4421-8A1B-0E4C46527E78}" srcOrd="2" destOrd="0" presId="urn:microsoft.com/office/officeart/2008/layout/VerticalCircl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83A8DF-DD56-4B94-870F-4399289C01A6}" type="doc">
      <dgm:prSet loTypeId="urn:microsoft.com/office/officeart/2005/8/layout/hProcess11" loCatId="process" qsTypeId="urn:microsoft.com/office/officeart/2005/8/quickstyle/simple1" qsCatId="simple" csTypeId="urn:microsoft.com/office/officeart/2005/8/colors/accent0_2" csCatId="mainScheme"/>
      <dgm:spPr/>
      <dgm:t>
        <a:bodyPr/>
        <a:lstStyle/>
        <a:p>
          <a:endParaRPr lang="en-US"/>
        </a:p>
      </dgm:t>
    </dgm:pt>
    <dgm:pt modelId="{60BE4F7F-9D8E-4AF5-816D-5A108AE63189}">
      <dgm:prSet/>
      <dgm:spPr/>
      <dgm:t>
        <a:bodyPr/>
        <a:lstStyle/>
        <a:p>
          <a:r>
            <a:rPr lang="en-US" b="1"/>
            <a:t>Added 6 new Chapters</a:t>
          </a:r>
          <a:endParaRPr lang="en-US"/>
        </a:p>
      </dgm:t>
    </dgm:pt>
    <dgm:pt modelId="{D6832477-00E6-4D57-BFB2-BB914838EFE1}" type="parTrans" cxnId="{A795EA3F-AB2A-4D55-95C4-0C1FD0DB6E0B}">
      <dgm:prSet/>
      <dgm:spPr/>
      <dgm:t>
        <a:bodyPr/>
        <a:lstStyle/>
        <a:p>
          <a:endParaRPr lang="en-US"/>
        </a:p>
      </dgm:t>
    </dgm:pt>
    <dgm:pt modelId="{5A0D1247-E757-41E7-955B-691524198DDF}" type="sibTrans" cxnId="{A795EA3F-AB2A-4D55-95C4-0C1FD0DB6E0B}">
      <dgm:prSet/>
      <dgm:spPr/>
      <dgm:t>
        <a:bodyPr/>
        <a:lstStyle/>
        <a:p>
          <a:endParaRPr lang="en-US"/>
        </a:p>
      </dgm:t>
    </dgm:pt>
    <dgm:pt modelId="{DCD20722-1FB2-4D72-88AE-CEEC5358D4B7}">
      <dgm:prSet/>
      <dgm:spPr/>
      <dgm:t>
        <a:bodyPr/>
        <a:lstStyle/>
        <a:p>
          <a:r>
            <a:rPr lang="en-US" b="1"/>
            <a:t>Hosted more than 55,000 attendees at 440+ Conferences and workshops</a:t>
          </a:r>
          <a:endParaRPr lang="en-US"/>
        </a:p>
      </dgm:t>
    </dgm:pt>
    <dgm:pt modelId="{2D5DAA6B-3508-4FC0-BD41-58582036E261}" type="parTrans" cxnId="{089DC763-80C2-47FB-9AF1-D13E7ADEB263}">
      <dgm:prSet/>
      <dgm:spPr/>
      <dgm:t>
        <a:bodyPr/>
        <a:lstStyle/>
        <a:p>
          <a:endParaRPr lang="en-US"/>
        </a:p>
      </dgm:t>
    </dgm:pt>
    <dgm:pt modelId="{6EF18DAB-FBD1-447F-A51B-E32C2294B5C4}" type="sibTrans" cxnId="{089DC763-80C2-47FB-9AF1-D13E7ADEB263}">
      <dgm:prSet/>
      <dgm:spPr/>
      <dgm:t>
        <a:bodyPr/>
        <a:lstStyle/>
        <a:p>
          <a:endParaRPr lang="en-US"/>
        </a:p>
      </dgm:t>
    </dgm:pt>
    <dgm:pt modelId="{E605B927-614F-42DD-92CA-E5A9BF28C283}">
      <dgm:prSet/>
      <dgm:spPr/>
      <dgm:t>
        <a:bodyPr/>
        <a:lstStyle/>
        <a:p>
          <a:r>
            <a:rPr lang="en-US" b="1"/>
            <a:t>Trained more than 22,000 individuals worldwide</a:t>
          </a:r>
          <a:endParaRPr lang="en-US"/>
        </a:p>
      </dgm:t>
    </dgm:pt>
    <dgm:pt modelId="{0F5B2EC9-B0D6-471E-A944-6ACFE1A9C998}" type="parTrans" cxnId="{F6165F8A-6269-4741-91BF-BF3C1CABC930}">
      <dgm:prSet/>
      <dgm:spPr/>
      <dgm:t>
        <a:bodyPr/>
        <a:lstStyle/>
        <a:p>
          <a:endParaRPr lang="en-US"/>
        </a:p>
      </dgm:t>
    </dgm:pt>
    <dgm:pt modelId="{94CB74B1-4AE6-4C47-8B61-4105A755D1A1}" type="sibTrans" cxnId="{F6165F8A-6269-4741-91BF-BF3C1CABC930}">
      <dgm:prSet/>
      <dgm:spPr/>
      <dgm:t>
        <a:bodyPr/>
        <a:lstStyle/>
        <a:p>
          <a:endParaRPr lang="en-US"/>
        </a:p>
      </dgm:t>
    </dgm:pt>
    <dgm:pt modelId="{BC1606DE-751A-4A7F-8F7F-98146AC17B3E}">
      <dgm:prSet/>
      <dgm:spPr/>
      <dgm:t>
        <a:bodyPr/>
        <a:lstStyle/>
        <a:p>
          <a:r>
            <a:rPr lang="en-US" b="1"/>
            <a:t>Published more than 110 PDA technical publications</a:t>
          </a:r>
          <a:endParaRPr lang="en-US"/>
        </a:p>
      </dgm:t>
    </dgm:pt>
    <dgm:pt modelId="{6F4AF9A7-B52F-4752-A04E-3C236F8EE4D0}" type="parTrans" cxnId="{FEC7261E-D5B9-4456-AC6F-1E16124610A2}">
      <dgm:prSet/>
      <dgm:spPr/>
      <dgm:t>
        <a:bodyPr/>
        <a:lstStyle/>
        <a:p>
          <a:endParaRPr lang="en-US"/>
        </a:p>
      </dgm:t>
    </dgm:pt>
    <dgm:pt modelId="{7ADCD4B3-8544-4D25-ADBA-7E745883FDEF}" type="sibTrans" cxnId="{FEC7261E-D5B9-4456-AC6F-1E16124610A2}">
      <dgm:prSet/>
      <dgm:spPr/>
      <dgm:t>
        <a:bodyPr/>
        <a:lstStyle/>
        <a:p>
          <a:endParaRPr lang="en-US"/>
        </a:p>
      </dgm:t>
    </dgm:pt>
    <dgm:pt modelId="{D624A630-38FB-4335-B45F-A0A54F792BB4}">
      <dgm:prSet/>
      <dgm:spPr/>
      <dgm:t>
        <a:bodyPr/>
        <a:lstStyle/>
        <a:p>
          <a:r>
            <a:rPr lang="en-US" b="1"/>
            <a:t>Commented on hundreds of regulatory documents</a:t>
          </a:r>
          <a:endParaRPr lang="en-US"/>
        </a:p>
      </dgm:t>
    </dgm:pt>
    <dgm:pt modelId="{9F71F717-4FD5-4124-82BD-71EC39F606BD}" type="parTrans" cxnId="{AE321EFD-255A-409C-A825-87CD253926BA}">
      <dgm:prSet/>
      <dgm:spPr/>
      <dgm:t>
        <a:bodyPr/>
        <a:lstStyle/>
        <a:p>
          <a:endParaRPr lang="en-US"/>
        </a:p>
      </dgm:t>
    </dgm:pt>
    <dgm:pt modelId="{152A148B-B640-4474-9673-FEC91B019AB4}" type="sibTrans" cxnId="{AE321EFD-255A-409C-A825-87CD253926BA}">
      <dgm:prSet/>
      <dgm:spPr/>
      <dgm:t>
        <a:bodyPr/>
        <a:lstStyle/>
        <a:p>
          <a:endParaRPr lang="en-US"/>
        </a:p>
      </dgm:t>
    </dgm:pt>
    <dgm:pt modelId="{E195116A-46CA-4374-8602-B3FAFC6F38D9}">
      <dgm:prSet/>
      <dgm:spPr/>
      <dgm:t>
        <a:bodyPr/>
        <a:lstStyle/>
        <a:p>
          <a:r>
            <a:rPr lang="en-US" b="1"/>
            <a:t>Expanded our facilities in TRI and offices</a:t>
          </a:r>
          <a:endParaRPr lang="en-US"/>
        </a:p>
      </dgm:t>
    </dgm:pt>
    <dgm:pt modelId="{9B9971B5-B47F-428A-A555-D1D5864910E6}" type="parTrans" cxnId="{7C9C86B7-679F-4713-93B9-776FA91C5292}">
      <dgm:prSet/>
      <dgm:spPr/>
      <dgm:t>
        <a:bodyPr/>
        <a:lstStyle/>
        <a:p>
          <a:endParaRPr lang="en-US"/>
        </a:p>
      </dgm:t>
    </dgm:pt>
    <dgm:pt modelId="{191E0968-A03A-4DF5-8102-9BC42C9DEAF9}" type="sibTrans" cxnId="{7C9C86B7-679F-4713-93B9-776FA91C5292}">
      <dgm:prSet/>
      <dgm:spPr/>
      <dgm:t>
        <a:bodyPr/>
        <a:lstStyle/>
        <a:p>
          <a:endParaRPr lang="en-US"/>
        </a:p>
      </dgm:t>
    </dgm:pt>
    <dgm:pt modelId="{320129D3-3E6E-466E-A1D6-E5156B405406}">
      <dgm:prSet/>
      <dgm:spPr/>
      <dgm:t>
        <a:bodyPr/>
        <a:lstStyle/>
        <a:p>
          <a:r>
            <a:rPr lang="en-US" b="1"/>
            <a:t>Added Asia Pacific Office</a:t>
          </a:r>
          <a:endParaRPr lang="en-US"/>
        </a:p>
      </dgm:t>
    </dgm:pt>
    <dgm:pt modelId="{1F7B4926-8E2B-4259-A24F-F456A5EE4FF6}" type="parTrans" cxnId="{366A15B6-9EDA-4EF6-B376-6310368556C0}">
      <dgm:prSet/>
      <dgm:spPr/>
      <dgm:t>
        <a:bodyPr/>
        <a:lstStyle/>
        <a:p>
          <a:endParaRPr lang="en-US"/>
        </a:p>
      </dgm:t>
    </dgm:pt>
    <dgm:pt modelId="{4C1513E2-893D-4082-8707-52872CBB568A}" type="sibTrans" cxnId="{366A15B6-9EDA-4EF6-B376-6310368556C0}">
      <dgm:prSet/>
      <dgm:spPr/>
      <dgm:t>
        <a:bodyPr/>
        <a:lstStyle/>
        <a:p>
          <a:endParaRPr lang="en-US"/>
        </a:p>
      </dgm:t>
    </dgm:pt>
    <dgm:pt modelId="{FB9F9AFE-530C-44CD-8336-74760E37A11D}" type="pres">
      <dgm:prSet presAssocID="{F883A8DF-DD56-4B94-870F-4399289C01A6}" presName="Name0" presStyleCnt="0">
        <dgm:presLayoutVars>
          <dgm:dir/>
          <dgm:resizeHandles val="exact"/>
        </dgm:presLayoutVars>
      </dgm:prSet>
      <dgm:spPr/>
    </dgm:pt>
    <dgm:pt modelId="{03CBE079-CBFC-4C2C-B84B-5761F02F68E5}" type="pres">
      <dgm:prSet presAssocID="{F883A8DF-DD56-4B94-870F-4399289C01A6}" presName="arrow" presStyleLbl="bgShp" presStyleIdx="0" presStyleCnt="1"/>
      <dgm:spPr/>
    </dgm:pt>
    <dgm:pt modelId="{24ABC920-BA4C-497E-8D01-7F49DE0203F9}" type="pres">
      <dgm:prSet presAssocID="{F883A8DF-DD56-4B94-870F-4399289C01A6}" presName="points" presStyleCnt="0"/>
      <dgm:spPr/>
    </dgm:pt>
    <dgm:pt modelId="{5549A7E8-6059-4366-A2B8-418406569900}" type="pres">
      <dgm:prSet presAssocID="{60BE4F7F-9D8E-4AF5-816D-5A108AE63189}" presName="compositeA" presStyleCnt="0"/>
      <dgm:spPr/>
    </dgm:pt>
    <dgm:pt modelId="{6C9423F6-1E7C-41A9-B5B6-623775919123}" type="pres">
      <dgm:prSet presAssocID="{60BE4F7F-9D8E-4AF5-816D-5A108AE63189}" presName="textA" presStyleLbl="revTx" presStyleIdx="0" presStyleCnt="7">
        <dgm:presLayoutVars>
          <dgm:bulletEnabled val="1"/>
        </dgm:presLayoutVars>
      </dgm:prSet>
      <dgm:spPr/>
    </dgm:pt>
    <dgm:pt modelId="{578F3EB2-3353-4D59-9CED-CD7FD3DEAFFC}" type="pres">
      <dgm:prSet presAssocID="{60BE4F7F-9D8E-4AF5-816D-5A108AE63189}" presName="circleA" presStyleLbl="node1" presStyleIdx="0" presStyleCnt="7"/>
      <dgm:spPr/>
    </dgm:pt>
    <dgm:pt modelId="{683ADF34-BF27-4D50-B784-6A098384045A}" type="pres">
      <dgm:prSet presAssocID="{60BE4F7F-9D8E-4AF5-816D-5A108AE63189}" presName="spaceA" presStyleCnt="0"/>
      <dgm:spPr/>
    </dgm:pt>
    <dgm:pt modelId="{95DCAF49-C5F2-46B6-8D69-5DA383CE953B}" type="pres">
      <dgm:prSet presAssocID="{5A0D1247-E757-41E7-955B-691524198DDF}" presName="space" presStyleCnt="0"/>
      <dgm:spPr/>
    </dgm:pt>
    <dgm:pt modelId="{A2698E6E-77ED-4CBE-9635-5A4D6F3D4849}" type="pres">
      <dgm:prSet presAssocID="{DCD20722-1FB2-4D72-88AE-CEEC5358D4B7}" presName="compositeB" presStyleCnt="0"/>
      <dgm:spPr/>
    </dgm:pt>
    <dgm:pt modelId="{223D2763-7528-422A-8561-CAF200089CF7}" type="pres">
      <dgm:prSet presAssocID="{DCD20722-1FB2-4D72-88AE-CEEC5358D4B7}" presName="textB" presStyleLbl="revTx" presStyleIdx="1" presStyleCnt="7">
        <dgm:presLayoutVars>
          <dgm:bulletEnabled val="1"/>
        </dgm:presLayoutVars>
      </dgm:prSet>
      <dgm:spPr/>
    </dgm:pt>
    <dgm:pt modelId="{2C41CF8C-CDC8-4159-B89A-A48DC43B6334}" type="pres">
      <dgm:prSet presAssocID="{DCD20722-1FB2-4D72-88AE-CEEC5358D4B7}" presName="circleB" presStyleLbl="node1" presStyleIdx="1" presStyleCnt="7"/>
      <dgm:spPr/>
    </dgm:pt>
    <dgm:pt modelId="{DD67BD9A-3154-4021-B488-92E9BF2AADEB}" type="pres">
      <dgm:prSet presAssocID="{DCD20722-1FB2-4D72-88AE-CEEC5358D4B7}" presName="spaceB" presStyleCnt="0"/>
      <dgm:spPr/>
    </dgm:pt>
    <dgm:pt modelId="{A7CABC52-0D70-47AA-929B-7957583F60AB}" type="pres">
      <dgm:prSet presAssocID="{6EF18DAB-FBD1-447F-A51B-E32C2294B5C4}" presName="space" presStyleCnt="0"/>
      <dgm:spPr/>
    </dgm:pt>
    <dgm:pt modelId="{3870C475-1E42-4602-BF36-95501FBDA73B}" type="pres">
      <dgm:prSet presAssocID="{E605B927-614F-42DD-92CA-E5A9BF28C283}" presName="compositeA" presStyleCnt="0"/>
      <dgm:spPr/>
    </dgm:pt>
    <dgm:pt modelId="{AF4B33F5-FC5D-4BFB-A572-21CF4D26287E}" type="pres">
      <dgm:prSet presAssocID="{E605B927-614F-42DD-92CA-E5A9BF28C283}" presName="textA" presStyleLbl="revTx" presStyleIdx="2" presStyleCnt="7">
        <dgm:presLayoutVars>
          <dgm:bulletEnabled val="1"/>
        </dgm:presLayoutVars>
      </dgm:prSet>
      <dgm:spPr/>
    </dgm:pt>
    <dgm:pt modelId="{D2D3F74C-F23F-4154-9C48-3ECC1F3D55CC}" type="pres">
      <dgm:prSet presAssocID="{E605B927-614F-42DD-92CA-E5A9BF28C283}" presName="circleA" presStyleLbl="node1" presStyleIdx="2" presStyleCnt="7"/>
      <dgm:spPr/>
    </dgm:pt>
    <dgm:pt modelId="{3F563D69-33E2-482A-8E2B-FB991997E0D7}" type="pres">
      <dgm:prSet presAssocID="{E605B927-614F-42DD-92CA-E5A9BF28C283}" presName="spaceA" presStyleCnt="0"/>
      <dgm:spPr/>
    </dgm:pt>
    <dgm:pt modelId="{4D498E4A-EA55-4D0C-B988-B7FAE0A21AE5}" type="pres">
      <dgm:prSet presAssocID="{94CB74B1-4AE6-4C47-8B61-4105A755D1A1}" presName="space" presStyleCnt="0"/>
      <dgm:spPr/>
    </dgm:pt>
    <dgm:pt modelId="{47FB3DC9-5E91-4425-BD22-A1B40E091445}" type="pres">
      <dgm:prSet presAssocID="{BC1606DE-751A-4A7F-8F7F-98146AC17B3E}" presName="compositeB" presStyleCnt="0"/>
      <dgm:spPr/>
    </dgm:pt>
    <dgm:pt modelId="{6E0DFD89-CC64-455E-BF42-296ED7E369DA}" type="pres">
      <dgm:prSet presAssocID="{BC1606DE-751A-4A7F-8F7F-98146AC17B3E}" presName="textB" presStyleLbl="revTx" presStyleIdx="3" presStyleCnt="7">
        <dgm:presLayoutVars>
          <dgm:bulletEnabled val="1"/>
        </dgm:presLayoutVars>
      </dgm:prSet>
      <dgm:spPr/>
    </dgm:pt>
    <dgm:pt modelId="{B3E18FB3-DF2E-493F-B754-E877CECF065A}" type="pres">
      <dgm:prSet presAssocID="{BC1606DE-751A-4A7F-8F7F-98146AC17B3E}" presName="circleB" presStyleLbl="node1" presStyleIdx="3" presStyleCnt="7"/>
      <dgm:spPr/>
    </dgm:pt>
    <dgm:pt modelId="{D5D8D489-62CD-4932-AB82-5F44F2E8FD5C}" type="pres">
      <dgm:prSet presAssocID="{BC1606DE-751A-4A7F-8F7F-98146AC17B3E}" presName="spaceB" presStyleCnt="0"/>
      <dgm:spPr/>
    </dgm:pt>
    <dgm:pt modelId="{3097809C-5118-4012-89DC-D8FCBB5073B1}" type="pres">
      <dgm:prSet presAssocID="{7ADCD4B3-8544-4D25-ADBA-7E745883FDEF}" presName="space" presStyleCnt="0"/>
      <dgm:spPr/>
    </dgm:pt>
    <dgm:pt modelId="{BD801D0F-964E-4A17-B957-1DC69A0E11EC}" type="pres">
      <dgm:prSet presAssocID="{D624A630-38FB-4335-B45F-A0A54F792BB4}" presName="compositeA" presStyleCnt="0"/>
      <dgm:spPr/>
    </dgm:pt>
    <dgm:pt modelId="{80A576E9-FCD3-4AE7-BF26-2BC395776AA1}" type="pres">
      <dgm:prSet presAssocID="{D624A630-38FB-4335-B45F-A0A54F792BB4}" presName="textA" presStyleLbl="revTx" presStyleIdx="4" presStyleCnt="7">
        <dgm:presLayoutVars>
          <dgm:bulletEnabled val="1"/>
        </dgm:presLayoutVars>
      </dgm:prSet>
      <dgm:spPr/>
    </dgm:pt>
    <dgm:pt modelId="{A6DCF953-B706-4303-9326-912C72AA3E97}" type="pres">
      <dgm:prSet presAssocID="{D624A630-38FB-4335-B45F-A0A54F792BB4}" presName="circleA" presStyleLbl="node1" presStyleIdx="4" presStyleCnt="7"/>
      <dgm:spPr/>
    </dgm:pt>
    <dgm:pt modelId="{E64CCE86-AFD2-46FC-BAF2-B3BF28EB1CAA}" type="pres">
      <dgm:prSet presAssocID="{D624A630-38FB-4335-B45F-A0A54F792BB4}" presName="spaceA" presStyleCnt="0"/>
      <dgm:spPr/>
    </dgm:pt>
    <dgm:pt modelId="{E4396D30-71C3-46E2-A1B5-0D8EE5904A28}" type="pres">
      <dgm:prSet presAssocID="{152A148B-B640-4474-9673-FEC91B019AB4}" presName="space" presStyleCnt="0"/>
      <dgm:spPr/>
    </dgm:pt>
    <dgm:pt modelId="{036887D3-3743-4B71-82D7-C5BBBEE8C48C}" type="pres">
      <dgm:prSet presAssocID="{E195116A-46CA-4374-8602-B3FAFC6F38D9}" presName="compositeB" presStyleCnt="0"/>
      <dgm:spPr/>
    </dgm:pt>
    <dgm:pt modelId="{35BB8BE6-7CCB-4CC3-AD51-E9F74F37B9D0}" type="pres">
      <dgm:prSet presAssocID="{E195116A-46CA-4374-8602-B3FAFC6F38D9}" presName="textB" presStyleLbl="revTx" presStyleIdx="5" presStyleCnt="7">
        <dgm:presLayoutVars>
          <dgm:bulletEnabled val="1"/>
        </dgm:presLayoutVars>
      </dgm:prSet>
      <dgm:spPr/>
    </dgm:pt>
    <dgm:pt modelId="{71338019-D4A3-420B-8F9C-22FCFCD4B7F0}" type="pres">
      <dgm:prSet presAssocID="{E195116A-46CA-4374-8602-B3FAFC6F38D9}" presName="circleB" presStyleLbl="node1" presStyleIdx="5" presStyleCnt="7"/>
      <dgm:spPr/>
    </dgm:pt>
    <dgm:pt modelId="{D5F181A3-3AB6-4938-838A-F2C887714133}" type="pres">
      <dgm:prSet presAssocID="{E195116A-46CA-4374-8602-B3FAFC6F38D9}" presName="spaceB" presStyleCnt="0"/>
      <dgm:spPr/>
    </dgm:pt>
    <dgm:pt modelId="{9426CE38-A5C6-4C2A-BDDC-7989ABF78829}" type="pres">
      <dgm:prSet presAssocID="{191E0968-A03A-4DF5-8102-9BC42C9DEAF9}" presName="space" presStyleCnt="0"/>
      <dgm:spPr/>
    </dgm:pt>
    <dgm:pt modelId="{BD490A92-854F-458A-8867-A9E8AFA2327B}" type="pres">
      <dgm:prSet presAssocID="{320129D3-3E6E-466E-A1D6-E5156B405406}" presName="compositeA" presStyleCnt="0"/>
      <dgm:spPr/>
    </dgm:pt>
    <dgm:pt modelId="{9D345FB5-2746-48A1-AB6F-65E7DFA1FCFD}" type="pres">
      <dgm:prSet presAssocID="{320129D3-3E6E-466E-A1D6-E5156B405406}" presName="textA" presStyleLbl="revTx" presStyleIdx="6" presStyleCnt="7">
        <dgm:presLayoutVars>
          <dgm:bulletEnabled val="1"/>
        </dgm:presLayoutVars>
      </dgm:prSet>
      <dgm:spPr/>
    </dgm:pt>
    <dgm:pt modelId="{7C03C2E4-3C86-4555-A9A6-0DA96A907602}" type="pres">
      <dgm:prSet presAssocID="{320129D3-3E6E-466E-A1D6-E5156B405406}" presName="circleA" presStyleLbl="node1" presStyleIdx="6" presStyleCnt="7"/>
      <dgm:spPr/>
    </dgm:pt>
    <dgm:pt modelId="{A455D53E-0C02-4C7E-B81E-40290283F142}" type="pres">
      <dgm:prSet presAssocID="{320129D3-3E6E-466E-A1D6-E5156B405406}" presName="spaceA" presStyleCnt="0"/>
      <dgm:spPr/>
    </dgm:pt>
  </dgm:ptLst>
  <dgm:cxnLst>
    <dgm:cxn modelId="{FEC7261E-D5B9-4456-AC6F-1E16124610A2}" srcId="{F883A8DF-DD56-4B94-870F-4399289C01A6}" destId="{BC1606DE-751A-4A7F-8F7F-98146AC17B3E}" srcOrd="3" destOrd="0" parTransId="{6F4AF9A7-B52F-4752-A04E-3C236F8EE4D0}" sibTransId="{7ADCD4B3-8544-4D25-ADBA-7E745883FDEF}"/>
    <dgm:cxn modelId="{06EE1D29-8976-4BF2-9E17-3009E5991D07}" type="presOf" srcId="{60BE4F7F-9D8E-4AF5-816D-5A108AE63189}" destId="{6C9423F6-1E7C-41A9-B5B6-623775919123}" srcOrd="0" destOrd="0" presId="urn:microsoft.com/office/officeart/2005/8/layout/hProcess11"/>
    <dgm:cxn modelId="{D690CB34-79DC-4692-93D3-D39165563E36}" type="presOf" srcId="{E605B927-614F-42DD-92CA-E5A9BF28C283}" destId="{AF4B33F5-FC5D-4BFB-A572-21CF4D26287E}" srcOrd="0" destOrd="0" presId="urn:microsoft.com/office/officeart/2005/8/layout/hProcess11"/>
    <dgm:cxn modelId="{A795EA3F-AB2A-4D55-95C4-0C1FD0DB6E0B}" srcId="{F883A8DF-DD56-4B94-870F-4399289C01A6}" destId="{60BE4F7F-9D8E-4AF5-816D-5A108AE63189}" srcOrd="0" destOrd="0" parTransId="{D6832477-00E6-4D57-BFB2-BB914838EFE1}" sibTransId="{5A0D1247-E757-41E7-955B-691524198DDF}"/>
    <dgm:cxn modelId="{93D4475B-029C-4754-BC0E-7E125F5A99DF}" type="presOf" srcId="{320129D3-3E6E-466E-A1D6-E5156B405406}" destId="{9D345FB5-2746-48A1-AB6F-65E7DFA1FCFD}" srcOrd="0" destOrd="0" presId="urn:microsoft.com/office/officeart/2005/8/layout/hProcess11"/>
    <dgm:cxn modelId="{089DC763-80C2-47FB-9AF1-D13E7ADEB263}" srcId="{F883A8DF-DD56-4B94-870F-4399289C01A6}" destId="{DCD20722-1FB2-4D72-88AE-CEEC5358D4B7}" srcOrd="1" destOrd="0" parTransId="{2D5DAA6B-3508-4FC0-BD41-58582036E261}" sibTransId="{6EF18DAB-FBD1-447F-A51B-E32C2294B5C4}"/>
    <dgm:cxn modelId="{76FBB655-6767-4827-AC54-BBF5E894B530}" type="presOf" srcId="{BC1606DE-751A-4A7F-8F7F-98146AC17B3E}" destId="{6E0DFD89-CC64-455E-BF42-296ED7E369DA}" srcOrd="0" destOrd="0" presId="urn:microsoft.com/office/officeart/2005/8/layout/hProcess11"/>
    <dgm:cxn modelId="{F6165F8A-6269-4741-91BF-BF3C1CABC930}" srcId="{F883A8DF-DD56-4B94-870F-4399289C01A6}" destId="{E605B927-614F-42DD-92CA-E5A9BF28C283}" srcOrd="2" destOrd="0" parTransId="{0F5B2EC9-B0D6-471E-A944-6ACFE1A9C998}" sibTransId="{94CB74B1-4AE6-4C47-8B61-4105A755D1A1}"/>
    <dgm:cxn modelId="{FB04E0B5-014A-4DCB-B845-E914D60FE91D}" type="presOf" srcId="{E195116A-46CA-4374-8602-B3FAFC6F38D9}" destId="{35BB8BE6-7CCB-4CC3-AD51-E9F74F37B9D0}" srcOrd="0" destOrd="0" presId="urn:microsoft.com/office/officeart/2005/8/layout/hProcess11"/>
    <dgm:cxn modelId="{366A15B6-9EDA-4EF6-B376-6310368556C0}" srcId="{F883A8DF-DD56-4B94-870F-4399289C01A6}" destId="{320129D3-3E6E-466E-A1D6-E5156B405406}" srcOrd="6" destOrd="0" parTransId="{1F7B4926-8E2B-4259-A24F-F456A5EE4FF6}" sibTransId="{4C1513E2-893D-4082-8707-52872CBB568A}"/>
    <dgm:cxn modelId="{7C9C86B7-679F-4713-93B9-776FA91C5292}" srcId="{F883A8DF-DD56-4B94-870F-4399289C01A6}" destId="{E195116A-46CA-4374-8602-B3FAFC6F38D9}" srcOrd="5" destOrd="0" parTransId="{9B9971B5-B47F-428A-A555-D1D5864910E6}" sibTransId="{191E0968-A03A-4DF5-8102-9BC42C9DEAF9}"/>
    <dgm:cxn modelId="{B4C806C4-D76C-4D54-BDB6-FEF281812F56}" type="presOf" srcId="{DCD20722-1FB2-4D72-88AE-CEEC5358D4B7}" destId="{223D2763-7528-422A-8561-CAF200089CF7}" srcOrd="0" destOrd="0" presId="urn:microsoft.com/office/officeart/2005/8/layout/hProcess11"/>
    <dgm:cxn modelId="{1C1253E1-A507-4F65-A677-D30700F738A7}" type="presOf" srcId="{F883A8DF-DD56-4B94-870F-4399289C01A6}" destId="{FB9F9AFE-530C-44CD-8336-74760E37A11D}" srcOrd="0" destOrd="0" presId="urn:microsoft.com/office/officeart/2005/8/layout/hProcess11"/>
    <dgm:cxn modelId="{2DF7FEE4-03C2-4C17-92C2-149D7D7789A5}" type="presOf" srcId="{D624A630-38FB-4335-B45F-A0A54F792BB4}" destId="{80A576E9-FCD3-4AE7-BF26-2BC395776AA1}" srcOrd="0" destOrd="0" presId="urn:microsoft.com/office/officeart/2005/8/layout/hProcess11"/>
    <dgm:cxn modelId="{AE321EFD-255A-409C-A825-87CD253926BA}" srcId="{F883A8DF-DD56-4B94-870F-4399289C01A6}" destId="{D624A630-38FB-4335-B45F-A0A54F792BB4}" srcOrd="4" destOrd="0" parTransId="{9F71F717-4FD5-4124-82BD-71EC39F606BD}" sibTransId="{152A148B-B640-4474-9673-FEC91B019AB4}"/>
    <dgm:cxn modelId="{C3F05D63-426B-41F4-92C4-E6D0BF26E876}" type="presParOf" srcId="{FB9F9AFE-530C-44CD-8336-74760E37A11D}" destId="{03CBE079-CBFC-4C2C-B84B-5761F02F68E5}" srcOrd="0" destOrd="0" presId="urn:microsoft.com/office/officeart/2005/8/layout/hProcess11"/>
    <dgm:cxn modelId="{6EFE0159-F400-492F-AC29-8E84EB5E4176}" type="presParOf" srcId="{FB9F9AFE-530C-44CD-8336-74760E37A11D}" destId="{24ABC920-BA4C-497E-8D01-7F49DE0203F9}" srcOrd="1" destOrd="0" presId="urn:microsoft.com/office/officeart/2005/8/layout/hProcess11"/>
    <dgm:cxn modelId="{160A7FF1-1556-4AF9-B5E6-EDDB7158AB8C}" type="presParOf" srcId="{24ABC920-BA4C-497E-8D01-7F49DE0203F9}" destId="{5549A7E8-6059-4366-A2B8-418406569900}" srcOrd="0" destOrd="0" presId="urn:microsoft.com/office/officeart/2005/8/layout/hProcess11"/>
    <dgm:cxn modelId="{EBFCAE95-FF09-4597-ABF1-130C1C401804}" type="presParOf" srcId="{5549A7E8-6059-4366-A2B8-418406569900}" destId="{6C9423F6-1E7C-41A9-B5B6-623775919123}" srcOrd="0" destOrd="0" presId="urn:microsoft.com/office/officeart/2005/8/layout/hProcess11"/>
    <dgm:cxn modelId="{E8034F02-CE22-4160-B57B-12D24A948991}" type="presParOf" srcId="{5549A7E8-6059-4366-A2B8-418406569900}" destId="{578F3EB2-3353-4D59-9CED-CD7FD3DEAFFC}" srcOrd="1" destOrd="0" presId="urn:microsoft.com/office/officeart/2005/8/layout/hProcess11"/>
    <dgm:cxn modelId="{865C14DB-84AA-49B6-9C53-5E80D48A92CB}" type="presParOf" srcId="{5549A7E8-6059-4366-A2B8-418406569900}" destId="{683ADF34-BF27-4D50-B784-6A098384045A}" srcOrd="2" destOrd="0" presId="urn:microsoft.com/office/officeart/2005/8/layout/hProcess11"/>
    <dgm:cxn modelId="{A7E08C6C-C39D-4E03-A461-A7B9DDC4EF34}" type="presParOf" srcId="{24ABC920-BA4C-497E-8D01-7F49DE0203F9}" destId="{95DCAF49-C5F2-46B6-8D69-5DA383CE953B}" srcOrd="1" destOrd="0" presId="urn:microsoft.com/office/officeart/2005/8/layout/hProcess11"/>
    <dgm:cxn modelId="{27DCE5D1-36B9-47A4-9FA9-38FB41272515}" type="presParOf" srcId="{24ABC920-BA4C-497E-8D01-7F49DE0203F9}" destId="{A2698E6E-77ED-4CBE-9635-5A4D6F3D4849}" srcOrd="2" destOrd="0" presId="urn:microsoft.com/office/officeart/2005/8/layout/hProcess11"/>
    <dgm:cxn modelId="{1EBE768D-D420-4790-8052-A32AA7EF942F}" type="presParOf" srcId="{A2698E6E-77ED-4CBE-9635-5A4D6F3D4849}" destId="{223D2763-7528-422A-8561-CAF200089CF7}" srcOrd="0" destOrd="0" presId="urn:microsoft.com/office/officeart/2005/8/layout/hProcess11"/>
    <dgm:cxn modelId="{477AD791-9352-41A9-9683-5BB6BA8E0A84}" type="presParOf" srcId="{A2698E6E-77ED-4CBE-9635-5A4D6F3D4849}" destId="{2C41CF8C-CDC8-4159-B89A-A48DC43B6334}" srcOrd="1" destOrd="0" presId="urn:microsoft.com/office/officeart/2005/8/layout/hProcess11"/>
    <dgm:cxn modelId="{5A779F12-0002-444C-9BE7-85649D50B2F9}" type="presParOf" srcId="{A2698E6E-77ED-4CBE-9635-5A4D6F3D4849}" destId="{DD67BD9A-3154-4021-B488-92E9BF2AADEB}" srcOrd="2" destOrd="0" presId="urn:microsoft.com/office/officeart/2005/8/layout/hProcess11"/>
    <dgm:cxn modelId="{9437F97E-23FD-47B1-B5A6-81A699EDDCC3}" type="presParOf" srcId="{24ABC920-BA4C-497E-8D01-7F49DE0203F9}" destId="{A7CABC52-0D70-47AA-929B-7957583F60AB}" srcOrd="3" destOrd="0" presId="urn:microsoft.com/office/officeart/2005/8/layout/hProcess11"/>
    <dgm:cxn modelId="{9AEE74D1-30B1-439B-AB21-96F2881BD057}" type="presParOf" srcId="{24ABC920-BA4C-497E-8D01-7F49DE0203F9}" destId="{3870C475-1E42-4602-BF36-95501FBDA73B}" srcOrd="4" destOrd="0" presId="urn:microsoft.com/office/officeart/2005/8/layout/hProcess11"/>
    <dgm:cxn modelId="{E93BF82B-6854-496C-8174-EE91B48168A4}" type="presParOf" srcId="{3870C475-1E42-4602-BF36-95501FBDA73B}" destId="{AF4B33F5-FC5D-4BFB-A572-21CF4D26287E}" srcOrd="0" destOrd="0" presId="urn:microsoft.com/office/officeart/2005/8/layout/hProcess11"/>
    <dgm:cxn modelId="{B8B6AC15-887A-41A6-AB86-9D0A91D81867}" type="presParOf" srcId="{3870C475-1E42-4602-BF36-95501FBDA73B}" destId="{D2D3F74C-F23F-4154-9C48-3ECC1F3D55CC}" srcOrd="1" destOrd="0" presId="urn:microsoft.com/office/officeart/2005/8/layout/hProcess11"/>
    <dgm:cxn modelId="{EDC75B9D-A129-4D1E-A705-8A56757074A6}" type="presParOf" srcId="{3870C475-1E42-4602-BF36-95501FBDA73B}" destId="{3F563D69-33E2-482A-8E2B-FB991997E0D7}" srcOrd="2" destOrd="0" presId="urn:microsoft.com/office/officeart/2005/8/layout/hProcess11"/>
    <dgm:cxn modelId="{1E90FEAE-0F60-4145-9975-0CEB3E92196D}" type="presParOf" srcId="{24ABC920-BA4C-497E-8D01-7F49DE0203F9}" destId="{4D498E4A-EA55-4D0C-B988-B7FAE0A21AE5}" srcOrd="5" destOrd="0" presId="urn:microsoft.com/office/officeart/2005/8/layout/hProcess11"/>
    <dgm:cxn modelId="{7A2275A6-D780-44DC-A7BD-40AD29C4ED79}" type="presParOf" srcId="{24ABC920-BA4C-497E-8D01-7F49DE0203F9}" destId="{47FB3DC9-5E91-4425-BD22-A1B40E091445}" srcOrd="6" destOrd="0" presId="urn:microsoft.com/office/officeart/2005/8/layout/hProcess11"/>
    <dgm:cxn modelId="{766CD9DC-D867-46B6-BE95-29DE21CFD11E}" type="presParOf" srcId="{47FB3DC9-5E91-4425-BD22-A1B40E091445}" destId="{6E0DFD89-CC64-455E-BF42-296ED7E369DA}" srcOrd="0" destOrd="0" presId="urn:microsoft.com/office/officeart/2005/8/layout/hProcess11"/>
    <dgm:cxn modelId="{097355DE-5D09-4642-A94E-59FD35040E0C}" type="presParOf" srcId="{47FB3DC9-5E91-4425-BD22-A1B40E091445}" destId="{B3E18FB3-DF2E-493F-B754-E877CECF065A}" srcOrd="1" destOrd="0" presId="urn:microsoft.com/office/officeart/2005/8/layout/hProcess11"/>
    <dgm:cxn modelId="{CE27809D-10B8-47BC-8D35-CD3D7E87B12D}" type="presParOf" srcId="{47FB3DC9-5E91-4425-BD22-A1B40E091445}" destId="{D5D8D489-62CD-4932-AB82-5F44F2E8FD5C}" srcOrd="2" destOrd="0" presId="urn:microsoft.com/office/officeart/2005/8/layout/hProcess11"/>
    <dgm:cxn modelId="{07CD186E-A66D-4385-9D97-EE2C03741B0F}" type="presParOf" srcId="{24ABC920-BA4C-497E-8D01-7F49DE0203F9}" destId="{3097809C-5118-4012-89DC-D8FCBB5073B1}" srcOrd="7" destOrd="0" presId="urn:microsoft.com/office/officeart/2005/8/layout/hProcess11"/>
    <dgm:cxn modelId="{9AC11EC4-BE53-4CE8-8CBF-DA9CEA52EFE9}" type="presParOf" srcId="{24ABC920-BA4C-497E-8D01-7F49DE0203F9}" destId="{BD801D0F-964E-4A17-B957-1DC69A0E11EC}" srcOrd="8" destOrd="0" presId="urn:microsoft.com/office/officeart/2005/8/layout/hProcess11"/>
    <dgm:cxn modelId="{18673637-F01E-45EB-A65C-3EDABC6EC401}" type="presParOf" srcId="{BD801D0F-964E-4A17-B957-1DC69A0E11EC}" destId="{80A576E9-FCD3-4AE7-BF26-2BC395776AA1}" srcOrd="0" destOrd="0" presId="urn:microsoft.com/office/officeart/2005/8/layout/hProcess11"/>
    <dgm:cxn modelId="{11010E80-4CD7-4200-AE1F-79962C39115B}" type="presParOf" srcId="{BD801D0F-964E-4A17-B957-1DC69A0E11EC}" destId="{A6DCF953-B706-4303-9326-912C72AA3E97}" srcOrd="1" destOrd="0" presId="urn:microsoft.com/office/officeart/2005/8/layout/hProcess11"/>
    <dgm:cxn modelId="{F7285AC6-D3B4-4266-B5FE-83F81DC07BA8}" type="presParOf" srcId="{BD801D0F-964E-4A17-B957-1DC69A0E11EC}" destId="{E64CCE86-AFD2-46FC-BAF2-B3BF28EB1CAA}" srcOrd="2" destOrd="0" presId="urn:microsoft.com/office/officeart/2005/8/layout/hProcess11"/>
    <dgm:cxn modelId="{ED7A3C41-205B-406D-A32E-E84EE640B118}" type="presParOf" srcId="{24ABC920-BA4C-497E-8D01-7F49DE0203F9}" destId="{E4396D30-71C3-46E2-A1B5-0D8EE5904A28}" srcOrd="9" destOrd="0" presId="urn:microsoft.com/office/officeart/2005/8/layout/hProcess11"/>
    <dgm:cxn modelId="{80BFF7DD-3AA2-4F04-BCEC-7B75066D53CF}" type="presParOf" srcId="{24ABC920-BA4C-497E-8D01-7F49DE0203F9}" destId="{036887D3-3743-4B71-82D7-C5BBBEE8C48C}" srcOrd="10" destOrd="0" presId="urn:microsoft.com/office/officeart/2005/8/layout/hProcess11"/>
    <dgm:cxn modelId="{3FAA7A2D-C37D-435F-9C95-254C36641961}" type="presParOf" srcId="{036887D3-3743-4B71-82D7-C5BBBEE8C48C}" destId="{35BB8BE6-7CCB-4CC3-AD51-E9F74F37B9D0}" srcOrd="0" destOrd="0" presId="urn:microsoft.com/office/officeart/2005/8/layout/hProcess11"/>
    <dgm:cxn modelId="{DEC8F74A-8343-42DD-98CC-7C8F495906B8}" type="presParOf" srcId="{036887D3-3743-4B71-82D7-C5BBBEE8C48C}" destId="{71338019-D4A3-420B-8F9C-22FCFCD4B7F0}" srcOrd="1" destOrd="0" presId="urn:microsoft.com/office/officeart/2005/8/layout/hProcess11"/>
    <dgm:cxn modelId="{BA6A5DE1-2047-44A3-8DC2-8E77DE169F1F}" type="presParOf" srcId="{036887D3-3743-4B71-82D7-C5BBBEE8C48C}" destId="{D5F181A3-3AB6-4938-838A-F2C887714133}" srcOrd="2" destOrd="0" presId="urn:microsoft.com/office/officeart/2005/8/layout/hProcess11"/>
    <dgm:cxn modelId="{9C51FBF2-C0E4-438F-9CF2-2BEC15541044}" type="presParOf" srcId="{24ABC920-BA4C-497E-8D01-7F49DE0203F9}" destId="{9426CE38-A5C6-4C2A-BDDC-7989ABF78829}" srcOrd="11" destOrd="0" presId="urn:microsoft.com/office/officeart/2005/8/layout/hProcess11"/>
    <dgm:cxn modelId="{E06EAD53-8D8E-42FF-97C3-28C8A2CC0CA1}" type="presParOf" srcId="{24ABC920-BA4C-497E-8D01-7F49DE0203F9}" destId="{BD490A92-854F-458A-8867-A9E8AFA2327B}" srcOrd="12" destOrd="0" presId="urn:microsoft.com/office/officeart/2005/8/layout/hProcess11"/>
    <dgm:cxn modelId="{EBF0F25C-25AE-4D64-B17B-D504E4E49B94}" type="presParOf" srcId="{BD490A92-854F-458A-8867-A9E8AFA2327B}" destId="{9D345FB5-2746-48A1-AB6F-65E7DFA1FCFD}" srcOrd="0" destOrd="0" presId="urn:microsoft.com/office/officeart/2005/8/layout/hProcess11"/>
    <dgm:cxn modelId="{C6AC38DB-CBD8-4BE9-95FD-24D6E1ABACBC}" type="presParOf" srcId="{BD490A92-854F-458A-8867-A9E8AFA2327B}" destId="{7C03C2E4-3C86-4555-A9A6-0DA96A907602}" srcOrd="1" destOrd="0" presId="urn:microsoft.com/office/officeart/2005/8/layout/hProcess11"/>
    <dgm:cxn modelId="{F6F60066-0D96-4A97-8453-713131CD14A3}" type="presParOf" srcId="{BD490A92-854F-458A-8867-A9E8AFA2327B}" destId="{A455D53E-0C02-4C7E-B81E-40290283F14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0F2442-71A4-4B05-BA14-9F077BF1F1B3}">
      <dsp:nvSpPr>
        <dsp:cNvPr id="0" name=""/>
        <dsp:cNvSpPr/>
      </dsp:nvSpPr>
      <dsp:spPr>
        <a:xfrm>
          <a:off x="0" y="373107"/>
          <a:ext cx="3237864" cy="3237864"/>
        </a:xfrm>
        <a:prstGeom prst="ellipse">
          <a:avLst/>
        </a:prstGeom>
        <a:blipFill>
          <a:blip xmlns:r="http://schemas.openxmlformats.org/officeDocument/2006/relationships" r:embed="rId1"/>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0BDE9A-7E24-4BCA-BC9F-95E891E4359F}">
      <dsp:nvSpPr>
        <dsp:cNvPr id="0" name=""/>
        <dsp:cNvSpPr/>
      </dsp:nvSpPr>
      <dsp:spPr>
        <a:xfrm>
          <a:off x="3237864" y="292160"/>
          <a:ext cx="4856797" cy="3237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rgbClr val="002060"/>
              </a:solidFill>
            </a:rPr>
            <a:t>To advance pharmaceutical/ biopharmaceutical manufacturing science and regulation so members can better serve patients.</a:t>
          </a:r>
          <a:endParaRPr lang="en-US" sz="3200" kern="1200" dirty="0">
            <a:solidFill>
              <a:srgbClr val="002060"/>
            </a:solidFill>
          </a:endParaRPr>
        </a:p>
      </dsp:txBody>
      <dsp:txXfrm>
        <a:off x="3237864" y="292160"/>
        <a:ext cx="4856797" cy="3237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0AAA3-A64B-4B0D-85D3-5D0A2304E8B6}">
      <dsp:nvSpPr>
        <dsp:cNvPr id="0" name=""/>
        <dsp:cNvSpPr/>
      </dsp:nvSpPr>
      <dsp:spPr>
        <a:xfrm>
          <a:off x="0" y="0"/>
          <a:ext cx="7344524" cy="9739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The preferred choice for professionals who seek specialized, innovative skills and knowledge enhancing their professional development</a:t>
          </a:r>
          <a:endParaRPr lang="en-US" sz="1600" kern="1200" dirty="0"/>
        </a:p>
      </dsp:txBody>
      <dsp:txXfrm>
        <a:off x="1563789" y="0"/>
        <a:ext cx="5780734" cy="973954"/>
      </dsp:txXfrm>
    </dsp:sp>
    <dsp:sp modelId="{487356C8-986B-40D3-9FE6-1874C4A4917C}">
      <dsp:nvSpPr>
        <dsp:cNvPr id="0" name=""/>
        <dsp:cNvSpPr/>
      </dsp:nvSpPr>
      <dsp:spPr>
        <a:xfrm>
          <a:off x="222238" y="140347"/>
          <a:ext cx="1214196" cy="693258"/>
        </a:xfrm>
        <a:prstGeom prst="roundRect">
          <a:avLst>
            <a:gd name="adj" fmla="val 10000"/>
          </a:avLst>
        </a:prstGeom>
        <a:blipFill>
          <a:blip xmlns:r="http://schemas.openxmlformats.org/officeDocument/2006/relationships" r:embed="rId1"/>
          <a:srcRect/>
          <a:stretch>
            <a:fillRect t="-16000" b="-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763A8D-0DC5-4739-8541-60B7C059F0C8}">
      <dsp:nvSpPr>
        <dsp:cNvPr id="0" name=""/>
        <dsp:cNvSpPr/>
      </dsp:nvSpPr>
      <dsp:spPr>
        <a:xfrm>
          <a:off x="0" y="1016604"/>
          <a:ext cx="7344524" cy="10245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The premier educational partner for professionals in academia, industry, and government for the advancement of manufacturing, quality, and regulatory science</a:t>
          </a:r>
          <a:endParaRPr lang="en-US" sz="1600" kern="1200" dirty="0"/>
        </a:p>
      </dsp:txBody>
      <dsp:txXfrm>
        <a:off x="1563789" y="1016604"/>
        <a:ext cx="5780734" cy="1024546"/>
      </dsp:txXfrm>
    </dsp:sp>
    <dsp:sp modelId="{290FCC80-879F-4488-B6CA-6651E30BDE8D}">
      <dsp:nvSpPr>
        <dsp:cNvPr id="0" name=""/>
        <dsp:cNvSpPr/>
      </dsp:nvSpPr>
      <dsp:spPr>
        <a:xfrm>
          <a:off x="217839" y="1199557"/>
          <a:ext cx="1203370" cy="67728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96BB48-8046-46DD-94F9-C1B4A8C8D256}">
      <dsp:nvSpPr>
        <dsp:cNvPr id="0" name=""/>
        <dsp:cNvSpPr/>
      </dsp:nvSpPr>
      <dsp:spPr>
        <a:xfrm>
          <a:off x="0" y="2070309"/>
          <a:ext cx="7344524" cy="9488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An organization that aligns its practices and resources in support of its core values of a basis in science (science based), integrity, and inclusion</a:t>
          </a:r>
          <a:endParaRPr lang="en-US" sz="1600" kern="1200" dirty="0"/>
        </a:p>
      </dsp:txBody>
      <dsp:txXfrm>
        <a:off x="1563789" y="2070309"/>
        <a:ext cx="5780734" cy="948847"/>
      </dsp:txXfrm>
    </dsp:sp>
    <dsp:sp modelId="{0E7CBCDB-5988-40B2-AD99-65ED172BCF61}">
      <dsp:nvSpPr>
        <dsp:cNvPr id="0" name=""/>
        <dsp:cNvSpPr/>
      </dsp:nvSpPr>
      <dsp:spPr>
        <a:xfrm>
          <a:off x="217839" y="2205542"/>
          <a:ext cx="1225228" cy="69331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6000" b="-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4E698-9F6E-4AB0-BD82-BE70E67AA762}">
      <dsp:nvSpPr>
        <dsp:cNvPr id="0" name=""/>
        <dsp:cNvSpPr/>
      </dsp:nvSpPr>
      <dsp:spPr>
        <a:xfrm>
          <a:off x="183159" y="109501"/>
          <a:ext cx="698562" cy="698562"/>
        </a:xfrm>
        <a:prstGeom prst="ellipse">
          <a:avLst/>
        </a:prstGeom>
        <a:solidFill>
          <a:schemeClr val="accent5">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7E9DECC-C77B-4D37-8185-B24A4A608D1C}">
      <dsp:nvSpPr>
        <dsp:cNvPr id="0" name=""/>
        <dsp:cNvSpPr/>
      </dsp:nvSpPr>
      <dsp:spPr>
        <a:xfrm>
          <a:off x="532441" y="109501"/>
          <a:ext cx="3727088" cy="69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n-US" sz="1600" kern="1200" dirty="0"/>
            <a:t>Enhance communication and opportunities for Early Career Professionals (ECPs)</a:t>
          </a:r>
        </a:p>
      </dsp:txBody>
      <dsp:txXfrm>
        <a:off x="532441" y="109501"/>
        <a:ext cx="3727088" cy="698562"/>
      </dsp:txXfrm>
    </dsp:sp>
    <dsp:sp modelId="{1AB92893-90DD-4072-96A1-DFB2164BB0CB}">
      <dsp:nvSpPr>
        <dsp:cNvPr id="0" name=""/>
        <dsp:cNvSpPr/>
      </dsp:nvSpPr>
      <dsp:spPr>
        <a:xfrm>
          <a:off x="183159" y="808064"/>
          <a:ext cx="698562" cy="698562"/>
        </a:xfrm>
        <a:prstGeom prst="ellipse">
          <a:avLst/>
        </a:prstGeom>
        <a:solidFill>
          <a:schemeClr val="accent5">
            <a:shade val="80000"/>
            <a:alpha val="50000"/>
            <a:hueOff val="-11"/>
            <a:satOff val="2130"/>
            <a:lumOff val="1747"/>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FD4272D-93EC-4B22-B6A5-DA0F711E9CC3}">
      <dsp:nvSpPr>
        <dsp:cNvPr id="0" name=""/>
        <dsp:cNvSpPr/>
      </dsp:nvSpPr>
      <dsp:spPr>
        <a:xfrm>
          <a:off x="532441" y="808064"/>
          <a:ext cx="3727088" cy="69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n-US" sz="1600" kern="1200" dirty="0"/>
            <a:t>Create expanded opportunities for volunteers and improve entry process</a:t>
          </a:r>
        </a:p>
      </dsp:txBody>
      <dsp:txXfrm>
        <a:off x="532441" y="808064"/>
        <a:ext cx="3727088" cy="698562"/>
      </dsp:txXfrm>
    </dsp:sp>
    <dsp:sp modelId="{064FC75D-8525-443F-957F-82B10D4A214D}">
      <dsp:nvSpPr>
        <dsp:cNvPr id="0" name=""/>
        <dsp:cNvSpPr/>
      </dsp:nvSpPr>
      <dsp:spPr>
        <a:xfrm>
          <a:off x="183159" y="1506627"/>
          <a:ext cx="698562" cy="698562"/>
        </a:xfrm>
        <a:prstGeom prst="ellipse">
          <a:avLst/>
        </a:prstGeom>
        <a:solidFill>
          <a:schemeClr val="accent5">
            <a:shade val="80000"/>
            <a:alpha val="50000"/>
            <a:hueOff val="-21"/>
            <a:satOff val="4259"/>
            <a:lumOff val="3493"/>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C135746-367C-40D8-8D17-8ED9C08C9CBD}">
      <dsp:nvSpPr>
        <dsp:cNvPr id="0" name=""/>
        <dsp:cNvSpPr/>
      </dsp:nvSpPr>
      <dsp:spPr>
        <a:xfrm>
          <a:off x="532441" y="1506627"/>
          <a:ext cx="3727088" cy="69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n-US" sz="1600" kern="1200"/>
            <a:t>Engage HAs and industry leaders on important topics to drive consensus</a:t>
          </a:r>
        </a:p>
      </dsp:txBody>
      <dsp:txXfrm>
        <a:off x="532441" y="1506627"/>
        <a:ext cx="3727088" cy="698562"/>
      </dsp:txXfrm>
    </dsp:sp>
    <dsp:sp modelId="{4AC44030-57BC-49A2-9CF7-274FCD0FE691}">
      <dsp:nvSpPr>
        <dsp:cNvPr id="0" name=""/>
        <dsp:cNvSpPr/>
      </dsp:nvSpPr>
      <dsp:spPr>
        <a:xfrm>
          <a:off x="183159" y="2205190"/>
          <a:ext cx="698562" cy="698562"/>
        </a:xfrm>
        <a:prstGeom prst="ellipse">
          <a:avLst/>
        </a:prstGeom>
        <a:solidFill>
          <a:schemeClr val="accent5">
            <a:shade val="80000"/>
            <a:alpha val="50000"/>
            <a:hueOff val="-32"/>
            <a:satOff val="6389"/>
            <a:lumOff val="524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DDBC77A-2A91-4457-9092-668313749A47}">
      <dsp:nvSpPr>
        <dsp:cNvPr id="0" name=""/>
        <dsp:cNvSpPr/>
      </dsp:nvSpPr>
      <dsp:spPr>
        <a:xfrm>
          <a:off x="532441" y="2205190"/>
          <a:ext cx="3727088" cy="69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n-US" sz="1600" kern="1200"/>
            <a:t>Create a hot topic/trend repository to guide PDA focus</a:t>
          </a:r>
        </a:p>
      </dsp:txBody>
      <dsp:txXfrm>
        <a:off x="532441" y="2205190"/>
        <a:ext cx="3727088" cy="6985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979F7-8189-473C-80D2-02EBE3A17B84}">
      <dsp:nvSpPr>
        <dsp:cNvPr id="0" name=""/>
        <dsp:cNvSpPr/>
      </dsp:nvSpPr>
      <dsp:spPr>
        <a:xfrm>
          <a:off x="186624" y="103663"/>
          <a:ext cx="711778" cy="711778"/>
        </a:xfrm>
        <a:prstGeom prst="ellipse">
          <a:avLst/>
        </a:prstGeom>
        <a:solidFill>
          <a:schemeClr val="accent5">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B132B2E-C646-4FC1-ADB8-6B5EED52759C}">
      <dsp:nvSpPr>
        <dsp:cNvPr id="0" name=""/>
        <dsp:cNvSpPr/>
      </dsp:nvSpPr>
      <dsp:spPr>
        <a:xfrm>
          <a:off x="542514" y="103663"/>
          <a:ext cx="3797598" cy="71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n-US" sz="1600" kern="1200" dirty="0"/>
            <a:t>Develop a library of on-demand basic training modules</a:t>
          </a:r>
        </a:p>
      </dsp:txBody>
      <dsp:txXfrm>
        <a:off x="542514" y="103663"/>
        <a:ext cx="3797598" cy="711778"/>
      </dsp:txXfrm>
    </dsp:sp>
    <dsp:sp modelId="{4ED61469-A36E-4848-8C80-E2090D4FCD23}">
      <dsp:nvSpPr>
        <dsp:cNvPr id="0" name=""/>
        <dsp:cNvSpPr/>
      </dsp:nvSpPr>
      <dsp:spPr>
        <a:xfrm>
          <a:off x="186624" y="815441"/>
          <a:ext cx="711778" cy="711778"/>
        </a:xfrm>
        <a:prstGeom prst="ellipse">
          <a:avLst/>
        </a:prstGeom>
        <a:solidFill>
          <a:schemeClr val="accent5">
            <a:shade val="80000"/>
            <a:alpha val="50000"/>
            <a:hueOff val="-11"/>
            <a:satOff val="2130"/>
            <a:lumOff val="1747"/>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D492543-C657-4453-A1CC-12F89016E2BE}">
      <dsp:nvSpPr>
        <dsp:cNvPr id="0" name=""/>
        <dsp:cNvSpPr/>
      </dsp:nvSpPr>
      <dsp:spPr>
        <a:xfrm>
          <a:off x="542514" y="815441"/>
          <a:ext cx="3797598" cy="71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n-US" sz="1600" kern="1200" dirty="0"/>
            <a:t>Support  regulatory harmonization towards technology acceptance</a:t>
          </a:r>
        </a:p>
      </dsp:txBody>
      <dsp:txXfrm>
        <a:off x="542514" y="815441"/>
        <a:ext cx="3797598" cy="711778"/>
      </dsp:txXfrm>
    </dsp:sp>
    <dsp:sp modelId="{560DE63A-3CC7-4EC2-A991-B057087E4BDD}">
      <dsp:nvSpPr>
        <dsp:cNvPr id="0" name=""/>
        <dsp:cNvSpPr/>
      </dsp:nvSpPr>
      <dsp:spPr>
        <a:xfrm>
          <a:off x="186624" y="1527220"/>
          <a:ext cx="711778" cy="711778"/>
        </a:xfrm>
        <a:prstGeom prst="ellipse">
          <a:avLst/>
        </a:prstGeom>
        <a:solidFill>
          <a:schemeClr val="accent5">
            <a:shade val="80000"/>
            <a:alpha val="50000"/>
            <a:hueOff val="-21"/>
            <a:satOff val="4259"/>
            <a:lumOff val="3493"/>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9AC7CAB-BD98-49AA-B873-86F709991F3E}">
      <dsp:nvSpPr>
        <dsp:cNvPr id="0" name=""/>
        <dsp:cNvSpPr/>
      </dsp:nvSpPr>
      <dsp:spPr>
        <a:xfrm>
          <a:off x="542514" y="1527220"/>
          <a:ext cx="3797598" cy="71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n-US" sz="1600" kern="1200"/>
            <a:t>Continue to drive towards diversity in all PDA activities</a:t>
          </a:r>
        </a:p>
      </dsp:txBody>
      <dsp:txXfrm>
        <a:off x="542514" y="1527220"/>
        <a:ext cx="3797598" cy="711778"/>
      </dsp:txXfrm>
    </dsp:sp>
    <dsp:sp modelId="{A97C68A4-A259-428F-A7D3-40404A69C968}">
      <dsp:nvSpPr>
        <dsp:cNvPr id="0" name=""/>
        <dsp:cNvSpPr/>
      </dsp:nvSpPr>
      <dsp:spPr>
        <a:xfrm>
          <a:off x="186624" y="2238999"/>
          <a:ext cx="711778" cy="711778"/>
        </a:xfrm>
        <a:prstGeom prst="ellipse">
          <a:avLst/>
        </a:prstGeom>
        <a:solidFill>
          <a:schemeClr val="accent5">
            <a:shade val="80000"/>
            <a:alpha val="50000"/>
            <a:hueOff val="-32"/>
            <a:satOff val="6389"/>
            <a:lumOff val="524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D2EFE9E-1E42-4421-8A1B-0E4C46527E78}">
      <dsp:nvSpPr>
        <dsp:cNvPr id="0" name=""/>
        <dsp:cNvSpPr/>
      </dsp:nvSpPr>
      <dsp:spPr>
        <a:xfrm>
          <a:off x="542514" y="2238999"/>
          <a:ext cx="3797598" cy="71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n-US" sz="1600" kern="1200"/>
            <a:t>Expand the activities of the PDA Foundation</a:t>
          </a:r>
        </a:p>
      </dsp:txBody>
      <dsp:txXfrm>
        <a:off x="542514" y="2238999"/>
        <a:ext cx="3797598" cy="7117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E079-CBFC-4C2C-B84B-5761F02F68E5}">
      <dsp:nvSpPr>
        <dsp:cNvPr id="0" name=""/>
        <dsp:cNvSpPr/>
      </dsp:nvSpPr>
      <dsp:spPr>
        <a:xfrm>
          <a:off x="0" y="1101303"/>
          <a:ext cx="8417377" cy="1468404"/>
        </a:xfrm>
        <a:prstGeom prst="notched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9423F6-1E7C-41A9-B5B6-623775919123}">
      <dsp:nvSpPr>
        <dsp:cNvPr id="0" name=""/>
        <dsp:cNvSpPr/>
      </dsp:nvSpPr>
      <dsp:spPr>
        <a:xfrm>
          <a:off x="647" y="0"/>
          <a:ext cx="1037581" cy="1468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t>Added 6 new Chapters</a:t>
          </a:r>
          <a:endParaRPr lang="en-US" sz="1100" kern="1200"/>
        </a:p>
      </dsp:txBody>
      <dsp:txXfrm>
        <a:off x="647" y="0"/>
        <a:ext cx="1037581" cy="1468404"/>
      </dsp:txXfrm>
    </dsp:sp>
    <dsp:sp modelId="{578F3EB2-3353-4D59-9CED-CD7FD3DEAFFC}">
      <dsp:nvSpPr>
        <dsp:cNvPr id="0" name=""/>
        <dsp:cNvSpPr/>
      </dsp:nvSpPr>
      <dsp:spPr>
        <a:xfrm>
          <a:off x="335887" y="1651955"/>
          <a:ext cx="367101" cy="367101"/>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3D2763-7528-422A-8561-CAF200089CF7}">
      <dsp:nvSpPr>
        <dsp:cNvPr id="0" name=""/>
        <dsp:cNvSpPr/>
      </dsp:nvSpPr>
      <dsp:spPr>
        <a:xfrm>
          <a:off x="1090107" y="2202607"/>
          <a:ext cx="1037581" cy="1468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b="1" kern="1200"/>
            <a:t>Hosted more than 55,000 attendees at 440+ Conferences and workshops</a:t>
          </a:r>
          <a:endParaRPr lang="en-US" sz="1100" kern="1200"/>
        </a:p>
      </dsp:txBody>
      <dsp:txXfrm>
        <a:off x="1090107" y="2202607"/>
        <a:ext cx="1037581" cy="1468404"/>
      </dsp:txXfrm>
    </dsp:sp>
    <dsp:sp modelId="{2C41CF8C-CDC8-4159-B89A-A48DC43B6334}">
      <dsp:nvSpPr>
        <dsp:cNvPr id="0" name=""/>
        <dsp:cNvSpPr/>
      </dsp:nvSpPr>
      <dsp:spPr>
        <a:xfrm>
          <a:off x="1425347" y="1651955"/>
          <a:ext cx="367101" cy="367101"/>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4B33F5-FC5D-4BFB-A572-21CF4D26287E}">
      <dsp:nvSpPr>
        <dsp:cNvPr id="0" name=""/>
        <dsp:cNvSpPr/>
      </dsp:nvSpPr>
      <dsp:spPr>
        <a:xfrm>
          <a:off x="2179568" y="0"/>
          <a:ext cx="1037581" cy="1468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t>Trained more than 22,000 individuals worldwide</a:t>
          </a:r>
          <a:endParaRPr lang="en-US" sz="1100" kern="1200"/>
        </a:p>
      </dsp:txBody>
      <dsp:txXfrm>
        <a:off x="2179568" y="0"/>
        <a:ext cx="1037581" cy="1468404"/>
      </dsp:txXfrm>
    </dsp:sp>
    <dsp:sp modelId="{D2D3F74C-F23F-4154-9C48-3ECC1F3D55CC}">
      <dsp:nvSpPr>
        <dsp:cNvPr id="0" name=""/>
        <dsp:cNvSpPr/>
      </dsp:nvSpPr>
      <dsp:spPr>
        <a:xfrm>
          <a:off x="2514808" y="1651955"/>
          <a:ext cx="367101" cy="367101"/>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0DFD89-CC64-455E-BF42-296ED7E369DA}">
      <dsp:nvSpPr>
        <dsp:cNvPr id="0" name=""/>
        <dsp:cNvSpPr/>
      </dsp:nvSpPr>
      <dsp:spPr>
        <a:xfrm>
          <a:off x="3269028" y="2202607"/>
          <a:ext cx="1037581" cy="1468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b="1" kern="1200"/>
            <a:t>Published more than 110 PDA technical publications</a:t>
          </a:r>
          <a:endParaRPr lang="en-US" sz="1100" kern="1200"/>
        </a:p>
      </dsp:txBody>
      <dsp:txXfrm>
        <a:off x="3269028" y="2202607"/>
        <a:ext cx="1037581" cy="1468404"/>
      </dsp:txXfrm>
    </dsp:sp>
    <dsp:sp modelId="{B3E18FB3-DF2E-493F-B754-E877CECF065A}">
      <dsp:nvSpPr>
        <dsp:cNvPr id="0" name=""/>
        <dsp:cNvSpPr/>
      </dsp:nvSpPr>
      <dsp:spPr>
        <a:xfrm>
          <a:off x="3604269" y="1651955"/>
          <a:ext cx="367101" cy="367101"/>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A576E9-FCD3-4AE7-BF26-2BC395776AA1}">
      <dsp:nvSpPr>
        <dsp:cNvPr id="0" name=""/>
        <dsp:cNvSpPr/>
      </dsp:nvSpPr>
      <dsp:spPr>
        <a:xfrm>
          <a:off x="4358489" y="0"/>
          <a:ext cx="1037581" cy="1468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t>Commented on hundreds of regulatory documents</a:t>
          </a:r>
          <a:endParaRPr lang="en-US" sz="1100" kern="1200"/>
        </a:p>
      </dsp:txBody>
      <dsp:txXfrm>
        <a:off x="4358489" y="0"/>
        <a:ext cx="1037581" cy="1468404"/>
      </dsp:txXfrm>
    </dsp:sp>
    <dsp:sp modelId="{A6DCF953-B706-4303-9326-912C72AA3E97}">
      <dsp:nvSpPr>
        <dsp:cNvPr id="0" name=""/>
        <dsp:cNvSpPr/>
      </dsp:nvSpPr>
      <dsp:spPr>
        <a:xfrm>
          <a:off x="4693729" y="1651955"/>
          <a:ext cx="367101" cy="367101"/>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BB8BE6-7CCB-4CC3-AD51-E9F74F37B9D0}">
      <dsp:nvSpPr>
        <dsp:cNvPr id="0" name=""/>
        <dsp:cNvSpPr/>
      </dsp:nvSpPr>
      <dsp:spPr>
        <a:xfrm>
          <a:off x="5447949" y="2202607"/>
          <a:ext cx="1037581" cy="1468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b="1" kern="1200"/>
            <a:t>Expanded our facilities in TRI and offices</a:t>
          </a:r>
          <a:endParaRPr lang="en-US" sz="1100" kern="1200"/>
        </a:p>
      </dsp:txBody>
      <dsp:txXfrm>
        <a:off x="5447949" y="2202607"/>
        <a:ext cx="1037581" cy="1468404"/>
      </dsp:txXfrm>
    </dsp:sp>
    <dsp:sp modelId="{71338019-D4A3-420B-8F9C-22FCFCD4B7F0}">
      <dsp:nvSpPr>
        <dsp:cNvPr id="0" name=""/>
        <dsp:cNvSpPr/>
      </dsp:nvSpPr>
      <dsp:spPr>
        <a:xfrm>
          <a:off x="5783190" y="1651955"/>
          <a:ext cx="367101" cy="367101"/>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45FB5-2746-48A1-AB6F-65E7DFA1FCFD}">
      <dsp:nvSpPr>
        <dsp:cNvPr id="0" name=""/>
        <dsp:cNvSpPr/>
      </dsp:nvSpPr>
      <dsp:spPr>
        <a:xfrm>
          <a:off x="6537410" y="0"/>
          <a:ext cx="1037581" cy="1468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t>Added Asia Pacific Office</a:t>
          </a:r>
          <a:endParaRPr lang="en-US" sz="1100" kern="1200"/>
        </a:p>
      </dsp:txBody>
      <dsp:txXfrm>
        <a:off x="6537410" y="0"/>
        <a:ext cx="1037581" cy="1468404"/>
      </dsp:txXfrm>
    </dsp:sp>
    <dsp:sp modelId="{7C03C2E4-3C86-4555-A9A6-0DA96A907602}">
      <dsp:nvSpPr>
        <dsp:cNvPr id="0" name=""/>
        <dsp:cNvSpPr/>
      </dsp:nvSpPr>
      <dsp:spPr>
        <a:xfrm>
          <a:off x="6872650" y="1651955"/>
          <a:ext cx="367101" cy="367101"/>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F6EEE6BE-B19B-7A46-904F-39AEDD0577A0}" type="datetime1">
              <a:t>3/10/2023</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07D6FED1-754D-2149-9CE1-E9553DE106D6}" type="slidenum">
              <a:t>‹#›</a:t>
            </a:fld>
            <a:endParaRPr lang="en-US"/>
          </a:p>
        </p:txBody>
      </p:sp>
    </p:spTree>
    <p:extLst>
      <p:ext uri="{BB962C8B-B14F-4D97-AF65-F5344CB8AC3E}">
        <p14:creationId xmlns:p14="http://schemas.microsoft.com/office/powerpoint/2010/main" val="1705792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450B8534-8468-0948-A005-95842BF4CEC9}" type="datetime1">
              <a:t>3/10/2023</a:t>
            </a:fld>
            <a:endParaRPr lang="en-US"/>
          </a:p>
        </p:txBody>
      </p:sp>
      <p:sp>
        <p:nvSpPr>
          <p:cNvPr id="4" name="Slide Image Placeholder 3"/>
          <p:cNvSpPr>
            <a:spLocks noGrp="1" noRot="1" noChangeAspect="1"/>
          </p:cNvSpPr>
          <p:nvPr>
            <p:ph type="sldImg" idx="2"/>
          </p:nvPr>
        </p:nvSpPr>
        <p:spPr>
          <a:xfrm>
            <a:off x="342900" y="696913"/>
            <a:ext cx="6196013"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96155CE1-3042-DA4F-A764-6EB1926F9440}" type="slidenum">
              <a:t>‹#›</a:t>
            </a:fld>
            <a:endParaRPr lang="en-US"/>
          </a:p>
        </p:txBody>
      </p:sp>
    </p:spTree>
    <p:extLst>
      <p:ext uri="{BB962C8B-B14F-4D97-AF65-F5344CB8AC3E}">
        <p14:creationId xmlns:p14="http://schemas.microsoft.com/office/powerpoint/2010/main" val="24539013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155CE1-3042-DA4F-A764-6EB1926F9440}" type="slidenum">
              <a:rPr lang="en-US" smtClean="0"/>
              <a:t>2</a:t>
            </a:fld>
            <a:endParaRPr lang="en-US"/>
          </a:p>
        </p:txBody>
      </p:sp>
    </p:spTree>
    <p:extLst>
      <p:ext uri="{BB962C8B-B14F-4D97-AF65-F5344CB8AC3E}">
        <p14:creationId xmlns:p14="http://schemas.microsoft.com/office/powerpoint/2010/main" val="3584576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155CE1-3042-DA4F-A764-6EB1926F9440}" type="slidenum">
              <a:rPr lang="en-US" smtClean="0"/>
              <a:t>15</a:t>
            </a:fld>
            <a:endParaRPr lang="en-US"/>
          </a:p>
        </p:txBody>
      </p:sp>
    </p:spTree>
    <p:extLst>
      <p:ext uri="{BB962C8B-B14F-4D97-AF65-F5344CB8AC3E}">
        <p14:creationId xmlns:p14="http://schemas.microsoft.com/office/powerpoint/2010/main" val="541450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8E6B2-3F9D-C744-A6C9-22BA838DA99C}" type="slidenum">
              <a:rPr lang="en-US" smtClean="0"/>
              <a:t>17</a:t>
            </a:fld>
            <a:endParaRPr lang="en-US" dirty="0"/>
          </a:p>
        </p:txBody>
      </p:sp>
    </p:spTree>
    <p:extLst>
      <p:ext uri="{BB962C8B-B14F-4D97-AF65-F5344CB8AC3E}">
        <p14:creationId xmlns:p14="http://schemas.microsoft.com/office/powerpoint/2010/main" val="3515980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68300" y="708025"/>
            <a:ext cx="6297613"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xfrm>
            <a:off x="703475" y="4491032"/>
            <a:ext cx="5627794" cy="42514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746" tIns="46375" rIns="92746" bIns="46375" numCol="1" anchor="t" anchorCtr="0" compatLnSpc="1">
            <a:prstTxWarp prst="textNoShape">
              <a:avLst/>
            </a:prstTxWarp>
          </a:bodyPr>
          <a:lstStyle/>
          <a:p>
            <a:pPr defTabSz="927555"/>
            <a:endParaRPr lang="en-US"/>
          </a:p>
        </p:txBody>
      </p:sp>
      <p:sp>
        <p:nvSpPr>
          <p:cNvPr id="61444" name="Slide Number Placeholder 3"/>
          <p:cNvSpPr txBox="1">
            <a:spLocks noGrp="1"/>
          </p:cNvSpPr>
          <p:nvPr/>
        </p:nvSpPr>
        <p:spPr bwMode="auto">
          <a:xfrm>
            <a:off x="3984728" y="8975493"/>
            <a:ext cx="3048388" cy="4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46" tIns="46375" rIns="92746" bIns="46375"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defTabSz="927555" eaLnBrk="1" hangingPunct="1"/>
            <a:fld id="{01A66D7A-2538-45B1-BE15-447D783576A2}" type="slidenum">
              <a:rPr lang="en-US" sz="1200"/>
              <a:pPr algn="r" defTabSz="927555" eaLnBrk="1" hangingPunct="1"/>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155CE1-3042-DA4F-A764-6EB1926F9440}" type="slidenum">
              <a:rPr lang="en-US" smtClean="0"/>
              <a:t>3</a:t>
            </a:fld>
            <a:endParaRPr lang="en-US"/>
          </a:p>
        </p:txBody>
      </p:sp>
    </p:spTree>
    <p:extLst>
      <p:ext uri="{BB962C8B-B14F-4D97-AF65-F5344CB8AC3E}">
        <p14:creationId xmlns:p14="http://schemas.microsoft.com/office/powerpoint/2010/main" val="4071117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155CE1-3042-DA4F-A764-6EB1926F9440}" type="slidenum">
              <a:rPr lang="en-US" smtClean="0"/>
              <a:t>4</a:t>
            </a:fld>
            <a:endParaRPr lang="en-US"/>
          </a:p>
        </p:txBody>
      </p:sp>
    </p:spTree>
    <p:extLst>
      <p:ext uri="{BB962C8B-B14F-4D97-AF65-F5344CB8AC3E}">
        <p14:creationId xmlns:p14="http://schemas.microsoft.com/office/powerpoint/2010/main" val="1548273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155CE1-3042-DA4F-A764-6EB1926F9440}" type="slidenum">
              <a:rPr lang="en-US" smtClean="0"/>
              <a:t>5</a:t>
            </a:fld>
            <a:endParaRPr lang="en-US"/>
          </a:p>
        </p:txBody>
      </p:sp>
    </p:spTree>
    <p:extLst>
      <p:ext uri="{BB962C8B-B14F-4D97-AF65-F5344CB8AC3E}">
        <p14:creationId xmlns:p14="http://schemas.microsoft.com/office/powerpoint/2010/main" val="901493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155CE1-3042-DA4F-A764-6EB1926F9440}" type="slidenum">
              <a:rPr lang="en-US" smtClean="0"/>
              <a:t>6</a:t>
            </a:fld>
            <a:endParaRPr lang="en-US"/>
          </a:p>
        </p:txBody>
      </p:sp>
    </p:spTree>
    <p:extLst>
      <p:ext uri="{BB962C8B-B14F-4D97-AF65-F5344CB8AC3E}">
        <p14:creationId xmlns:p14="http://schemas.microsoft.com/office/powerpoint/2010/main" val="1315736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155CE1-3042-DA4F-A764-6EB1926F9440}" type="slidenum">
              <a:rPr lang="en-US" smtClean="0"/>
              <a:t>8</a:t>
            </a:fld>
            <a:endParaRPr lang="en-US"/>
          </a:p>
        </p:txBody>
      </p:sp>
    </p:spTree>
    <p:extLst>
      <p:ext uri="{BB962C8B-B14F-4D97-AF65-F5344CB8AC3E}">
        <p14:creationId xmlns:p14="http://schemas.microsoft.com/office/powerpoint/2010/main" val="2387675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8E6B2-3F9D-C744-A6C9-22BA838DA99C}" type="slidenum">
              <a:rPr lang="en-US" smtClean="0"/>
              <a:t>12</a:t>
            </a:fld>
            <a:endParaRPr lang="en-US" dirty="0"/>
          </a:p>
        </p:txBody>
      </p:sp>
    </p:spTree>
    <p:extLst>
      <p:ext uri="{BB962C8B-B14F-4D97-AF65-F5344CB8AC3E}">
        <p14:creationId xmlns:p14="http://schemas.microsoft.com/office/powerpoint/2010/main" val="2100752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p:txBody>
          <a:bodyPr/>
          <a:lstStyle/>
          <a:p>
            <a:pPr eaLnBrk="1" hangingPunct="1">
              <a:spcBef>
                <a:spcPct val="0"/>
              </a:spcBef>
            </a:pPr>
            <a:r>
              <a:rPr lang="en-US" dirty="0">
                <a:ea typeface="ＭＳ Ｐゴシック" pitchFamily="34" charset="-128"/>
              </a:rPr>
              <a:t>PDA Journal of Science and Technology</a:t>
            </a:r>
          </a:p>
          <a:p>
            <a:pPr eaLnBrk="1" hangingPunct="1">
              <a:spcBef>
                <a:spcPct val="0"/>
              </a:spcBef>
            </a:pPr>
            <a:r>
              <a:rPr lang="en-US" dirty="0">
                <a:ea typeface="ＭＳ Ｐゴシック" pitchFamily="34" charset="-128"/>
              </a:rPr>
              <a:t>PDA Letter</a:t>
            </a:r>
          </a:p>
          <a:p>
            <a:pPr eaLnBrk="1" hangingPunct="1">
              <a:spcBef>
                <a:spcPct val="0"/>
              </a:spcBef>
            </a:pPr>
            <a:r>
              <a:rPr lang="en-US" dirty="0">
                <a:ea typeface="ＭＳ Ｐゴシック" pitchFamily="34" charset="-128"/>
              </a:rPr>
              <a:t>PDA Technical Reports – Download or access via Technical Report Portal</a:t>
            </a:r>
          </a:p>
        </p:txBody>
      </p:sp>
      <p:sp>
        <p:nvSpPr>
          <p:cNvPr id="16388" name="Slide Number Placeholder 3"/>
          <p:cNvSpPr txBox="1">
            <a:spLocks noGrp="1"/>
          </p:cNvSpPr>
          <p:nvPr/>
        </p:nvSpPr>
        <p:spPr bwMode="auto">
          <a:xfrm>
            <a:off x="3984963" y="8976991"/>
            <a:ext cx="3048175" cy="47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3" tIns="46647" rIns="93293" bIns="46647" anchor="b"/>
          <a:lstStyle>
            <a:lvl1pPr defTabSz="461963" eaLnBrk="0" hangingPunct="0">
              <a:defRPr sz="2400">
                <a:solidFill>
                  <a:schemeClr val="tx1"/>
                </a:solidFill>
                <a:latin typeface="Arial" charset="0"/>
                <a:ea typeface="ＭＳ Ｐゴシック" pitchFamily="34" charset="-128"/>
              </a:defRPr>
            </a:lvl1pPr>
            <a:lvl2pPr marL="38368288" indent="-37906325" defTabSz="461963"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hangingPunct="1"/>
            <a:fld id="{F7F8F13D-79BA-4F86-80D0-32EB940F1BDC}" type="slidenum">
              <a:rPr lang="en-US" sz="1200">
                <a:latin typeface="Calibri" pitchFamily="34" charset="0"/>
              </a:rPr>
              <a:pPr algn="r" eaLnBrk="1" hangingPunct="1"/>
              <a:t>13</a:t>
            </a:fld>
            <a:endParaRPr lang="en-US" sz="1200" dirty="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Partnered or provided training to these organizations</a:t>
            </a:r>
          </a:p>
        </p:txBody>
      </p:sp>
      <p:sp>
        <p:nvSpPr>
          <p:cNvPr id="4" name="Slide Number Placeholder 3"/>
          <p:cNvSpPr>
            <a:spLocks noGrp="1"/>
          </p:cNvSpPr>
          <p:nvPr>
            <p:ph type="sldNum" sz="quarter" idx="5"/>
          </p:nvPr>
        </p:nvSpPr>
        <p:spPr/>
        <p:txBody>
          <a:bodyPr/>
          <a:lstStyle/>
          <a:p>
            <a:fld id="{96155CE1-3042-DA4F-A764-6EB1926F9440}" type="slidenum">
              <a:rPr lang="en-US" smtClean="0"/>
              <a:t>14</a:t>
            </a:fld>
            <a:endParaRPr lang="en-US"/>
          </a:p>
        </p:txBody>
      </p:sp>
    </p:spTree>
    <p:extLst>
      <p:ext uri="{BB962C8B-B14F-4D97-AF65-F5344CB8AC3E}">
        <p14:creationId xmlns:p14="http://schemas.microsoft.com/office/powerpoint/2010/main" val="1083580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3511704"/>
            <a:ext cx="7772400" cy="694014"/>
          </a:xfrm>
          <a:prstGeom prst="rect">
            <a:avLst/>
          </a:prstGeom>
        </p:spPr>
        <p:txBody>
          <a:bodyPr lIns="0" tIns="0" rIns="0" bIns="45720" anchor="b" anchorCtr="0"/>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ext Placeholder 4"/>
          <p:cNvSpPr>
            <a:spLocks noGrp="1"/>
          </p:cNvSpPr>
          <p:nvPr>
            <p:ph type="body" sz="quarter" idx="14" hasCustomPrompt="1"/>
          </p:nvPr>
        </p:nvSpPr>
        <p:spPr>
          <a:xfrm>
            <a:off x="914400" y="576030"/>
            <a:ext cx="7772400" cy="2831571"/>
          </a:xfrm>
          <a:prstGeom prst="rect">
            <a:avLst/>
          </a:prstGeom>
          <a:solidFill>
            <a:schemeClr val="bg1">
              <a:lumMod val="85000"/>
            </a:schemeClr>
          </a:solidFill>
        </p:spPr>
        <p:txBody>
          <a:bodyPr vert="horz" lIns="274320" bIns="320040" anchor="b" anchorCtr="0"/>
          <a:lstStyle>
            <a:lvl1pPr marL="0" indent="0" algn="l">
              <a:lnSpc>
                <a:spcPts val="4000"/>
              </a:lnSpc>
              <a:buNone/>
              <a:defRPr sz="4000" b="0" i="0" baseline="0">
                <a:solidFill>
                  <a:srgbClr val="094B8A"/>
                </a:solidFill>
                <a:latin typeface="Roboto"/>
                <a:cs typeface="Roboto"/>
              </a:defRPr>
            </a:lvl1pPr>
          </a:lstStyle>
          <a:p>
            <a:pPr lvl="0"/>
            <a:r>
              <a:rPr lang="en-US"/>
              <a:t>Click to edit Section Header</a:t>
            </a:r>
          </a:p>
        </p:txBody>
      </p:sp>
    </p:spTree>
    <p:extLst>
      <p:ext uri="{BB962C8B-B14F-4D97-AF65-F5344CB8AC3E}">
        <p14:creationId xmlns:p14="http://schemas.microsoft.com/office/powerpoint/2010/main" val="1433266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7007A-588A-ADE3-CBCD-F361D582DAB5}"/>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4BDDAE-DAFF-F464-769C-E681A37BA8D5}"/>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254611-3422-082E-0894-72F123EEA4B7}"/>
              </a:ext>
            </a:extLst>
          </p:cNvPr>
          <p:cNvSpPr>
            <a:spLocks noGrp="1"/>
          </p:cNvSpPr>
          <p:nvPr>
            <p:ph type="dt" sz="half" idx="10"/>
          </p:nvPr>
        </p:nvSpPr>
        <p:spPr/>
        <p:txBody>
          <a:bodyPr/>
          <a:lstStyle/>
          <a:p>
            <a:fld id="{2EEE97AB-B9AE-4C0B-A4E5-1DF6E6ABCC8A}" type="datetimeFigureOut">
              <a:rPr lang="en-US" smtClean="0"/>
              <a:t>3/10/2023</a:t>
            </a:fld>
            <a:endParaRPr lang="en-US"/>
          </a:p>
        </p:txBody>
      </p:sp>
      <p:sp>
        <p:nvSpPr>
          <p:cNvPr id="5" name="Footer Placeholder 4">
            <a:extLst>
              <a:ext uri="{FF2B5EF4-FFF2-40B4-BE49-F238E27FC236}">
                <a16:creationId xmlns:a16="http://schemas.microsoft.com/office/drawing/2014/main" id="{7FC7D65B-27CD-1A5C-2704-E3F67406D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6D7FF-D431-90EA-E5F6-2C885C855438}"/>
              </a:ext>
            </a:extLst>
          </p:cNvPr>
          <p:cNvSpPr>
            <a:spLocks noGrp="1"/>
          </p:cNvSpPr>
          <p:nvPr>
            <p:ph type="sldNum" sz="quarter" idx="12"/>
          </p:nvPr>
        </p:nvSpPr>
        <p:spPr/>
        <p:txBody>
          <a:bodyPr/>
          <a:lstStyle/>
          <a:p>
            <a:fld id="{00D384FE-45E0-49E3-91E9-0CAD622366BA}" type="slidenum">
              <a:rPr lang="en-US" smtClean="0"/>
              <a:t>‹#›</a:t>
            </a:fld>
            <a:endParaRPr lang="en-US"/>
          </a:p>
        </p:txBody>
      </p:sp>
    </p:spTree>
    <p:extLst>
      <p:ext uri="{BB962C8B-B14F-4D97-AF65-F5344CB8AC3E}">
        <p14:creationId xmlns:p14="http://schemas.microsoft.com/office/powerpoint/2010/main" val="3292575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22F1-B5C9-E688-C29A-5D91FBADD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12E3CC-1F64-EC62-BB4D-B2453E0DCFDF}"/>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814A3C-7716-CEEC-07FC-4BC066ECB811}"/>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654662-ED6B-9691-0B67-0AB25A6A9441}"/>
              </a:ext>
            </a:extLst>
          </p:cNvPr>
          <p:cNvSpPr>
            <a:spLocks noGrp="1"/>
          </p:cNvSpPr>
          <p:nvPr>
            <p:ph type="dt" sz="half" idx="10"/>
          </p:nvPr>
        </p:nvSpPr>
        <p:spPr/>
        <p:txBody>
          <a:bodyPr/>
          <a:lstStyle/>
          <a:p>
            <a:fld id="{2EEE97AB-B9AE-4C0B-A4E5-1DF6E6ABCC8A}" type="datetimeFigureOut">
              <a:rPr lang="en-US" smtClean="0"/>
              <a:t>3/10/2023</a:t>
            </a:fld>
            <a:endParaRPr lang="en-US"/>
          </a:p>
        </p:txBody>
      </p:sp>
      <p:sp>
        <p:nvSpPr>
          <p:cNvPr id="6" name="Footer Placeholder 5">
            <a:extLst>
              <a:ext uri="{FF2B5EF4-FFF2-40B4-BE49-F238E27FC236}">
                <a16:creationId xmlns:a16="http://schemas.microsoft.com/office/drawing/2014/main" id="{A90407F0-5A16-593B-8837-E21DAF5EEF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F1E70D-7049-2201-0D7E-519BD700E132}"/>
              </a:ext>
            </a:extLst>
          </p:cNvPr>
          <p:cNvSpPr>
            <a:spLocks noGrp="1"/>
          </p:cNvSpPr>
          <p:nvPr>
            <p:ph type="sldNum" sz="quarter" idx="12"/>
          </p:nvPr>
        </p:nvSpPr>
        <p:spPr/>
        <p:txBody>
          <a:bodyPr/>
          <a:lstStyle/>
          <a:p>
            <a:fld id="{00D384FE-45E0-49E3-91E9-0CAD622366BA}" type="slidenum">
              <a:rPr lang="en-US" smtClean="0"/>
              <a:t>‹#›</a:t>
            </a:fld>
            <a:endParaRPr lang="en-US"/>
          </a:p>
        </p:txBody>
      </p:sp>
    </p:spTree>
    <p:extLst>
      <p:ext uri="{BB962C8B-B14F-4D97-AF65-F5344CB8AC3E}">
        <p14:creationId xmlns:p14="http://schemas.microsoft.com/office/powerpoint/2010/main" val="257715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DAD2E-C5EF-B878-2065-6BAD2A384188}"/>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C221B1-1419-2BB9-27B0-F752800C52E8}"/>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9120B1-0888-B61D-8669-A7A53AFBA5B1}"/>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6C6094-BBE8-59F7-60FC-D80FD2717100}"/>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80BEB9-506F-73D7-E63F-58AE154AE66A}"/>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849690-88EA-153B-0BA1-20CC5CEE63AF}"/>
              </a:ext>
            </a:extLst>
          </p:cNvPr>
          <p:cNvSpPr>
            <a:spLocks noGrp="1"/>
          </p:cNvSpPr>
          <p:nvPr>
            <p:ph type="dt" sz="half" idx="10"/>
          </p:nvPr>
        </p:nvSpPr>
        <p:spPr/>
        <p:txBody>
          <a:bodyPr/>
          <a:lstStyle/>
          <a:p>
            <a:fld id="{2EEE97AB-B9AE-4C0B-A4E5-1DF6E6ABCC8A}" type="datetimeFigureOut">
              <a:rPr lang="en-US" smtClean="0"/>
              <a:t>3/10/2023</a:t>
            </a:fld>
            <a:endParaRPr lang="en-US"/>
          </a:p>
        </p:txBody>
      </p:sp>
      <p:sp>
        <p:nvSpPr>
          <p:cNvPr id="8" name="Footer Placeholder 7">
            <a:extLst>
              <a:ext uri="{FF2B5EF4-FFF2-40B4-BE49-F238E27FC236}">
                <a16:creationId xmlns:a16="http://schemas.microsoft.com/office/drawing/2014/main" id="{708BFB47-8EAE-158B-5708-8767DCBB30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FA9B7C-FEE3-9C27-37BA-7663E675D82C}"/>
              </a:ext>
            </a:extLst>
          </p:cNvPr>
          <p:cNvSpPr>
            <a:spLocks noGrp="1"/>
          </p:cNvSpPr>
          <p:nvPr>
            <p:ph type="sldNum" sz="quarter" idx="12"/>
          </p:nvPr>
        </p:nvSpPr>
        <p:spPr/>
        <p:txBody>
          <a:bodyPr/>
          <a:lstStyle/>
          <a:p>
            <a:fld id="{00D384FE-45E0-49E3-91E9-0CAD622366BA}" type="slidenum">
              <a:rPr lang="en-US" smtClean="0"/>
              <a:t>‹#›</a:t>
            </a:fld>
            <a:endParaRPr lang="en-US"/>
          </a:p>
        </p:txBody>
      </p:sp>
    </p:spTree>
    <p:extLst>
      <p:ext uri="{BB962C8B-B14F-4D97-AF65-F5344CB8AC3E}">
        <p14:creationId xmlns:p14="http://schemas.microsoft.com/office/powerpoint/2010/main" val="2463533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D01E6-5F0D-B144-06EE-598E7C0FE4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6DAD04-A626-A8B1-B3BD-B6CB8979273C}"/>
              </a:ext>
            </a:extLst>
          </p:cNvPr>
          <p:cNvSpPr>
            <a:spLocks noGrp="1"/>
          </p:cNvSpPr>
          <p:nvPr>
            <p:ph type="dt" sz="half" idx="10"/>
          </p:nvPr>
        </p:nvSpPr>
        <p:spPr/>
        <p:txBody>
          <a:bodyPr/>
          <a:lstStyle/>
          <a:p>
            <a:fld id="{2EEE97AB-B9AE-4C0B-A4E5-1DF6E6ABCC8A}" type="datetimeFigureOut">
              <a:rPr lang="en-US" smtClean="0"/>
              <a:t>3/10/2023</a:t>
            </a:fld>
            <a:endParaRPr lang="en-US"/>
          </a:p>
        </p:txBody>
      </p:sp>
      <p:sp>
        <p:nvSpPr>
          <p:cNvPr id="4" name="Footer Placeholder 3">
            <a:extLst>
              <a:ext uri="{FF2B5EF4-FFF2-40B4-BE49-F238E27FC236}">
                <a16:creationId xmlns:a16="http://schemas.microsoft.com/office/drawing/2014/main" id="{54C5B129-319F-A5D1-BD24-DC072AAC70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321BE3-0891-F873-3BD9-36A3F1E7FF49}"/>
              </a:ext>
            </a:extLst>
          </p:cNvPr>
          <p:cNvSpPr>
            <a:spLocks noGrp="1"/>
          </p:cNvSpPr>
          <p:nvPr>
            <p:ph type="sldNum" sz="quarter" idx="12"/>
          </p:nvPr>
        </p:nvSpPr>
        <p:spPr/>
        <p:txBody>
          <a:bodyPr/>
          <a:lstStyle/>
          <a:p>
            <a:fld id="{00D384FE-45E0-49E3-91E9-0CAD622366BA}" type="slidenum">
              <a:rPr lang="en-US" smtClean="0"/>
              <a:t>‹#›</a:t>
            </a:fld>
            <a:endParaRPr lang="en-US"/>
          </a:p>
        </p:txBody>
      </p:sp>
    </p:spTree>
    <p:extLst>
      <p:ext uri="{BB962C8B-B14F-4D97-AF65-F5344CB8AC3E}">
        <p14:creationId xmlns:p14="http://schemas.microsoft.com/office/powerpoint/2010/main" val="1758458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1A687-4353-81F5-E3E9-5C803841A972}"/>
              </a:ext>
            </a:extLst>
          </p:cNvPr>
          <p:cNvSpPr>
            <a:spLocks noGrp="1"/>
          </p:cNvSpPr>
          <p:nvPr>
            <p:ph type="dt" sz="half" idx="10"/>
          </p:nvPr>
        </p:nvSpPr>
        <p:spPr/>
        <p:txBody>
          <a:bodyPr/>
          <a:lstStyle/>
          <a:p>
            <a:fld id="{2EEE97AB-B9AE-4C0B-A4E5-1DF6E6ABCC8A}" type="datetimeFigureOut">
              <a:rPr lang="en-US" smtClean="0"/>
              <a:t>3/10/2023</a:t>
            </a:fld>
            <a:endParaRPr lang="en-US"/>
          </a:p>
        </p:txBody>
      </p:sp>
      <p:sp>
        <p:nvSpPr>
          <p:cNvPr id="3" name="Footer Placeholder 2">
            <a:extLst>
              <a:ext uri="{FF2B5EF4-FFF2-40B4-BE49-F238E27FC236}">
                <a16:creationId xmlns:a16="http://schemas.microsoft.com/office/drawing/2014/main" id="{304B5CA7-3A95-E723-F068-72A46F8FFF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60152D-7462-C666-B74C-443BBB6E40C2}"/>
              </a:ext>
            </a:extLst>
          </p:cNvPr>
          <p:cNvSpPr>
            <a:spLocks noGrp="1"/>
          </p:cNvSpPr>
          <p:nvPr>
            <p:ph type="sldNum" sz="quarter" idx="12"/>
          </p:nvPr>
        </p:nvSpPr>
        <p:spPr/>
        <p:txBody>
          <a:bodyPr/>
          <a:lstStyle/>
          <a:p>
            <a:fld id="{00D384FE-45E0-49E3-91E9-0CAD622366BA}" type="slidenum">
              <a:rPr lang="en-US" smtClean="0"/>
              <a:t>‹#›</a:t>
            </a:fld>
            <a:endParaRPr lang="en-US"/>
          </a:p>
        </p:txBody>
      </p:sp>
    </p:spTree>
    <p:extLst>
      <p:ext uri="{BB962C8B-B14F-4D97-AF65-F5344CB8AC3E}">
        <p14:creationId xmlns:p14="http://schemas.microsoft.com/office/powerpoint/2010/main" val="3449133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F11F0-B718-E2B1-640C-B7A4065AB8F4}"/>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F1562F-F361-1F9D-D0BF-074F5088D6A1}"/>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263A39-4759-8010-67F4-DA147C6C8AB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257CC6-BB6D-D937-D7AF-69E643A08A15}"/>
              </a:ext>
            </a:extLst>
          </p:cNvPr>
          <p:cNvSpPr>
            <a:spLocks noGrp="1"/>
          </p:cNvSpPr>
          <p:nvPr>
            <p:ph type="dt" sz="half" idx="10"/>
          </p:nvPr>
        </p:nvSpPr>
        <p:spPr/>
        <p:txBody>
          <a:bodyPr/>
          <a:lstStyle/>
          <a:p>
            <a:fld id="{2EEE97AB-B9AE-4C0B-A4E5-1DF6E6ABCC8A}" type="datetimeFigureOut">
              <a:rPr lang="en-US" smtClean="0"/>
              <a:t>3/10/2023</a:t>
            </a:fld>
            <a:endParaRPr lang="en-US"/>
          </a:p>
        </p:txBody>
      </p:sp>
      <p:sp>
        <p:nvSpPr>
          <p:cNvPr id="6" name="Footer Placeholder 5">
            <a:extLst>
              <a:ext uri="{FF2B5EF4-FFF2-40B4-BE49-F238E27FC236}">
                <a16:creationId xmlns:a16="http://schemas.microsoft.com/office/drawing/2014/main" id="{37A30DB8-02DC-7B7D-3287-B41A367A5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4C942-62C4-710A-493D-AB9B3DB53617}"/>
              </a:ext>
            </a:extLst>
          </p:cNvPr>
          <p:cNvSpPr>
            <a:spLocks noGrp="1"/>
          </p:cNvSpPr>
          <p:nvPr>
            <p:ph type="sldNum" sz="quarter" idx="12"/>
          </p:nvPr>
        </p:nvSpPr>
        <p:spPr/>
        <p:txBody>
          <a:bodyPr/>
          <a:lstStyle/>
          <a:p>
            <a:fld id="{00D384FE-45E0-49E3-91E9-0CAD622366BA}" type="slidenum">
              <a:rPr lang="en-US" smtClean="0"/>
              <a:t>‹#›</a:t>
            </a:fld>
            <a:endParaRPr lang="en-US"/>
          </a:p>
        </p:txBody>
      </p:sp>
    </p:spTree>
    <p:extLst>
      <p:ext uri="{BB962C8B-B14F-4D97-AF65-F5344CB8AC3E}">
        <p14:creationId xmlns:p14="http://schemas.microsoft.com/office/powerpoint/2010/main" val="927984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DC28A-1A9B-327C-3DC8-EDD4A5B0321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AE5900-83F3-7DDD-123C-35A0BB127F94}"/>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AC1E18-FE38-C1F8-D1AD-25B3A876FDCA}"/>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9EF23E-35E4-054B-E1DD-A511B605D8D9}"/>
              </a:ext>
            </a:extLst>
          </p:cNvPr>
          <p:cNvSpPr>
            <a:spLocks noGrp="1"/>
          </p:cNvSpPr>
          <p:nvPr>
            <p:ph type="dt" sz="half" idx="10"/>
          </p:nvPr>
        </p:nvSpPr>
        <p:spPr/>
        <p:txBody>
          <a:bodyPr/>
          <a:lstStyle/>
          <a:p>
            <a:fld id="{2EEE97AB-B9AE-4C0B-A4E5-1DF6E6ABCC8A}" type="datetimeFigureOut">
              <a:rPr lang="en-US" smtClean="0"/>
              <a:t>3/10/2023</a:t>
            </a:fld>
            <a:endParaRPr lang="en-US"/>
          </a:p>
        </p:txBody>
      </p:sp>
      <p:sp>
        <p:nvSpPr>
          <p:cNvPr id="6" name="Footer Placeholder 5">
            <a:extLst>
              <a:ext uri="{FF2B5EF4-FFF2-40B4-BE49-F238E27FC236}">
                <a16:creationId xmlns:a16="http://schemas.microsoft.com/office/drawing/2014/main" id="{B477BDC0-F58D-D211-8955-3C59B9947C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562A1F-1D94-62B2-0FF6-B76ECBF9702F}"/>
              </a:ext>
            </a:extLst>
          </p:cNvPr>
          <p:cNvSpPr>
            <a:spLocks noGrp="1"/>
          </p:cNvSpPr>
          <p:nvPr>
            <p:ph type="sldNum" sz="quarter" idx="12"/>
          </p:nvPr>
        </p:nvSpPr>
        <p:spPr/>
        <p:txBody>
          <a:bodyPr/>
          <a:lstStyle/>
          <a:p>
            <a:fld id="{00D384FE-45E0-49E3-91E9-0CAD622366BA}" type="slidenum">
              <a:rPr lang="en-US" smtClean="0"/>
              <a:t>‹#›</a:t>
            </a:fld>
            <a:endParaRPr lang="en-US"/>
          </a:p>
        </p:txBody>
      </p:sp>
    </p:spTree>
    <p:extLst>
      <p:ext uri="{BB962C8B-B14F-4D97-AF65-F5344CB8AC3E}">
        <p14:creationId xmlns:p14="http://schemas.microsoft.com/office/powerpoint/2010/main" val="2431388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B6DEB-54FA-BED9-ACFC-D65E6AD32B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864D32-B525-5074-F5BD-D4E4FE2CE1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8C2FF-B341-D988-C118-8D22558D05AA}"/>
              </a:ext>
            </a:extLst>
          </p:cNvPr>
          <p:cNvSpPr>
            <a:spLocks noGrp="1"/>
          </p:cNvSpPr>
          <p:nvPr>
            <p:ph type="dt" sz="half" idx="10"/>
          </p:nvPr>
        </p:nvSpPr>
        <p:spPr/>
        <p:txBody>
          <a:bodyPr/>
          <a:lstStyle/>
          <a:p>
            <a:fld id="{2EEE97AB-B9AE-4C0B-A4E5-1DF6E6ABCC8A}" type="datetimeFigureOut">
              <a:rPr lang="en-US" smtClean="0"/>
              <a:t>3/10/2023</a:t>
            </a:fld>
            <a:endParaRPr lang="en-US"/>
          </a:p>
        </p:txBody>
      </p:sp>
      <p:sp>
        <p:nvSpPr>
          <p:cNvPr id="5" name="Footer Placeholder 4">
            <a:extLst>
              <a:ext uri="{FF2B5EF4-FFF2-40B4-BE49-F238E27FC236}">
                <a16:creationId xmlns:a16="http://schemas.microsoft.com/office/drawing/2014/main" id="{59F57A22-6E8F-116D-6F03-DEA90D187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E56B4-9C39-AEEE-45E3-3D0FD57CACBC}"/>
              </a:ext>
            </a:extLst>
          </p:cNvPr>
          <p:cNvSpPr>
            <a:spLocks noGrp="1"/>
          </p:cNvSpPr>
          <p:nvPr>
            <p:ph type="sldNum" sz="quarter" idx="12"/>
          </p:nvPr>
        </p:nvSpPr>
        <p:spPr/>
        <p:txBody>
          <a:bodyPr/>
          <a:lstStyle/>
          <a:p>
            <a:fld id="{00D384FE-45E0-49E3-91E9-0CAD622366BA}" type="slidenum">
              <a:rPr lang="en-US" smtClean="0"/>
              <a:t>‹#›</a:t>
            </a:fld>
            <a:endParaRPr lang="en-US"/>
          </a:p>
        </p:txBody>
      </p:sp>
    </p:spTree>
    <p:extLst>
      <p:ext uri="{BB962C8B-B14F-4D97-AF65-F5344CB8AC3E}">
        <p14:creationId xmlns:p14="http://schemas.microsoft.com/office/powerpoint/2010/main" val="3219426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76246F-F860-A7BE-035C-3D86C273A854}"/>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7FAF7F-3C77-3717-2B2D-74D3327E5CC9}"/>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C5348-A9C2-2882-8EBD-8A88CEEC812A}"/>
              </a:ext>
            </a:extLst>
          </p:cNvPr>
          <p:cNvSpPr>
            <a:spLocks noGrp="1"/>
          </p:cNvSpPr>
          <p:nvPr>
            <p:ph type="dt" sz="half" idx="10"/>
          </p:nvPr>
        </p:nvSpPr>
        <p:spPr/>
        <p:txBody>
          <a:bodyPr/>
          <a:lstStyle/>
          <a:p>
            <a:fld id="{2EEE97AB-B9AE-4C0B-A4E5-1DF6E6ABCC8A}" type="datetimeFigureOut">
              <a:rPr lang="en-US" smtClean="0"/>
              <a:t>3/10/2023</a:t>
            </a:fld>
            <a:endParaRPr lang="en-US"/>
          </a:p>
        </p:txBody>
      </p:sp>
      <p:sp>
        <p:nvSpPr>
          <p:cNvPr id="5" name="Footer Placeholder 4">
            <a:extLst>
              <a:ext uri="{FF2B5EF4-FFF2-40B4-BE49-F238E27FC236}">
                <a16:creationId xmlns:a16="http://schemas.microsoft.com/office/drawing/2014/main" id="{A697187C-20A6-B545-CEA6-E08A4F326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D067D-9596-F14C-32C9-A76DE0414A97}"/>
              </a:ext>
            </a:extLst>
          </p:cNvPr>
          <p:cNvSpPr>
            <a:spLocks noGrp="1"/>
          </p:cNvSpPr>
          <p:nvPr>
            <p:ph type="sldNum" sz="quarter" idx="12"/>
          </p:nvPr>
        </p:nvSpPr>
        <p:spPr/>
        <p:txBody>
          <a:bodyPr/>
          <a:lstStyle/>
          <a:p>
            <a:fld id="{00D384FE-45E0-49E3-91E9-0CAD622366BA}" type="slidenum">
              <a:rPr lang="en-US" smtClean="0"/>
              <a:t>‹#›</a:t>
            </a:fld>
            <a:endParaRPr lang="en-US"/>
          </a:p>
        </p:txBody>
      </p:sp>
    </p:spTree>
    <p:extLst>
      <p:ext uri="{BB962C8B-B14F-4D97-AF65-F5344CB8AC3E}">
        <p14:creationId xmlns:p14="http://schemas.microsoft.com/office/powerpoint/2010/main" val="658341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25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14819" y="777297"/>
            <a:ext cx="5400361" cy="728710"/>
          </a:xfrm>
          <a:prstGeom prst="rect">
            <a:avLst/>
          </a:prstGeom>
        </p:spPr>
        <p:txBody>
          <a:bodyPr lIns="0" tIns="0" rIns="0" bIns="0" anchor="t" anchorCtr="0">
            <a:noAutofit/>
          </a:bodyPr>
          <a:lstStyle>
            <a:lvl1pPr>
              <a:lnSpc>
                <a:spcPct val="90000"/>
              </a:lnSpc>
              <a:defRPr baseline="0">
                <a:solidFill>
                  <a:srgbClr val="094B8A"/>
                </a:solidFill>
              </a:defRPr>
            </a:lvl1pPr>
          </a:lstStyle>
          <a:p>
            <a:r>
              <a:rPr lang="en-US"/>
              <a:t>Click to edit Title</a:t>
            </a:r>
          </a:p>
        </p:txBody>
      </p:sp>
      <p:sp>
        <p:nvSpPr>
          <p:cNvPr id="12" name="Content Placeholder 2"/>
          <p:cNvSpPr>
            <a:spLocks noGrp="1"/>
          </p:cNvSpPr>
          <p:nvPr>
            <p:ph idx="13"/>
          </p:nvPr>
        </p:nvSpPr>
        <p:spPr>
          <a:xfrm>
            <a:off x="914818" y="1699927"/>
            <a:ext cx="7771982" cy="2838512"/>
          </a:xfrm>
          <a:prstGeom prst="rect">
            <a:avLst/>
          </a:prstGeom>
        </p:spPr>
        <p:txBody>
          <a:bodyPr lIns="0" tIns="0" rIns="0" bIns="0"/>
          <a:lstStyle>
            <a:lvl1pPr marL="164592" indent="-164592">
              <a:spcBef>
                <a:spcPts val="0"/>
              </a:spcBef>
              <a:buFont typeface="Arial"/>
              <a:buChar char="•"/>
              <a:defRPr sz="1400">
                <a:solidFill>
                  <a:srgbClr val="7F7F7F"/>
                </a:solidFill>
              </a:defRPr>
            </a:lvl1pPr>
            <a:lvl2pPr marL="649224" indent="-192024">
              <a:defRPr sz="1400">
                <a:solidFill>
                  <a:srgbClr val="7F7F7F"/>
                </a:solidFill>
              </a:defRPr>
            </a:lvl2pPr>
            <a:lvl3pPr marL="1051560" indent="-137160">
              <a:defRPr sz="1400">
                <a:solidFill>
                  <a:srgbClr val="7F7F7F"/>
                </a:solidFill>
              </a:defRPr>
            </a:lvl3pPr>
            <a:lvl4pPr marL="1508760" indent="-137160">
              <a:defRPr sz="1400">
                <a:solidFill>
                  <a:srgbClr val="7F7F7F"/>
                </a:solidFill>
              </a:defRPr>
            </a:lvl4pPr>
            <a:lvl5pPr marL="1965960" indent="-137160">
              <a:defRPr sz="1400">
                <a:solidFill>
                  <a:srgbClr val="7F7F7F"/>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6915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468648-E3D1-1B31-8873-0074CB32A690}"/>
              </a:ext>
            </a:extLst>
          </p:cNvPr>
          <p:cNvSpPr>
            <a:spLocks noGrp="1"/>
          </p:cNvSpPr>
          <p:nvPr>
            <p:ph type="dt" sz="half" idx="10"/>
          </p:nvPr>
        </p:nvSpPr>
        <p:spPr>
          <a:xfrm>
            <a:off x="628650" y="4767263"/>
            <a:ext cx="2057400" cy="274637"/>
          </a:xfrm>
          <a:prstGeom prst="rect">
            <a:avLst/>
          </a:prstGeom>
        </p:spPr>
        <p:txBody>
          <a:bodyPr/>
          <a:lstStyle/>
          <a:p>
            <a:fld id="{A02DB7EF-D08B-4621-A45F-F9BB1ACE1C7B}" type="datetimeFigureOut">
              <a:rPr lang="en-US" smtClean="0"/>
              <a:t>3/10/2023</a:t>
            </a:fld>
            <a:endParaRPr lang="en-US"/>
          </a:p>
        </p:txBody>
      </p:sp>
      <p:sp>
        <p:nvSpPr>
          <p:cNvPr id="3" name="Footer Placeholder 2">
            <a:extLst>
              <a:ext uri="{FF2B5EF4-FFF2-40B4-BE49-F238E27FC236}">
                <a16:creationId xmlns:a16="http://schemas.microsoft.com/office/drawing/2014/main" id="{E5BF1B6A-749F-3882-E9FF-11ED2BF87102}"/>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46B1EB-BCE8-7663-87CF-5AF37A86FE50}"/>
              </a:ext>
            </a:extLst>
          </p:cNvPr>
          <p:cNvSpPr>
            <a:spLocks noGrp="1"/>
          </p:cNvSpPr>
          <p:nvPr>
            <p:ph type="sldNum" sz="quarter" idx="12"/>
          </p:nvPr>
        </p:nvSpPr>
        <p:spPr>
          <a:xfrm>
            <a:off x="6457950" y="4767263"/>
            <a:ext cx="2057400" cy="274637"/>
          </a:xfrm>
          <a:prstGeom prst="rect">
            <a:avLst/>
          </a:prstGeom>
        </p:spPr>
        <p:txBody>
          <a:bodyPr/>
          <a:lstStyle/>
          <a:p>
            <a:fld id="{28476D8A-25A1-4160-9E38-2E87459F8989}" type="slidenum">
              <a:rPr lang="en-US" smtClean="0"/>
              <a:t>‹#›</a:t>
            </a:fld>
            <a:endParaRPr lang="en-US"/>
          </a:p>
        </p:txBody>
      </p:sp>
    </p:spTree>
    <p:extLst>
      <p:ext uri="{BB962C8B-B14F-4D97-AF65-F5344CB8AC3E}">
        <p14:creationId xmlns:p14="http://schemas.microsoft.com/office/powerpoint/2010/main" val="195036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DA22-448C-FFE5-26C9-77FBCE45B0AA}"/>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747AB0-61E3-101F-7DF1-E6B1ECA6D582}"/>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53F8B2-14BA-1F0C-5788-34F0A280288B}"/>
              </a:ext>
            </a:extLst>
          </p:cNvPr>
          <p:cNvSpPr>
            <a:spLocks noGrp="1"/>
          </p:cNvSpPr>
          <p:nvPr>
            <p:ph type="dt" sz="half" idx="10"/>
          </p:nvPr>
        </p:nvSpPr>
        <p:spPr>
          <a:xfrm>
            <a:off x="628650" y="4767263"/>
            <a:ext cx="2057400" cy="274637"/>
          </a:xfrm>
          <a:prstGeom prst="rect">
            <a:avLst/>
          </a:prstGeom>
        </p:spPr>
        <p:txBody>
          <a:bodyPr/>
          <a:lstStyle/>
          <a:p>
            <a:fld id="{A02DB7EF-D08B-4621-A45F-F9BB1ACE1C7B}" type="datetimeFigureOut">
              <a:rPr lang="en-US" smtClean="0"/>
              <a:t>3/10/2023</a:t>
            </a:fld>
            <a:endParaRPr lang="en-US"/>
          </a:p>
        </p:txBody>
      </p:sp>
      <p:sp>
        <p:nvSpPr>
          <p:cNvPr id="5" name="Footer Placeholder 4">
            <a:extLst>
              <a:ext uri="{FF2B5EF4-FFF2-40B4-BE49-F238E27FC236}">
                <a16:creationId xmlns:a16="http://schemas.microsoft.com/office/drawing/2014/main" id="{A970280B-466C-3A27-D54F-5041DF5EB52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9432DC-5DD7-91DA-5048-76E5EB9DE3A7}"/>
              </a:ext>
            </a:extLst>
          </p:cNvPr>
          <p:cNvSpPr>
            <a:spLocks noGrp="1"/>
          </p:cNvSpPr>
          <p:nvPr>
            <p:ph type="sldNum" sz="quarter" idx="12"/>
          </p:nvPr>
        </p:nvSpPr>
        <p:spPr>
          <a:xfrm>
            <a:off x="6457950" y="4767263"/>
            <a:ext cx="2057400" cy="274637"/>
          </a:xfrm>
          <a:prstGeom prst="rect">
            <a:avLst/>
          </a:prstGeom>
        </p:spPr>
        <p:txBody>
          <a:bodyPr/>
          <a:lstStyle/>
          <a:p>
            <a:fld id="{28476D8A-25A1-4160-9E38-2E87459F8989}" type="slidenum">
              <a:rPr lang="en-US" smtClean="0"/>
              <a:t>‹#›</a:t>
            </a:fld>
            <a:endParaRPr lang="en-US"/>
          </a:p>
        </p:txBody>
      </p:sp>
    </p:spTree>
    <p:extLst>
      <p:ext uri="{BB962C8B-B14F-4D97-AF65-F5344CB8AC3E}">
        <p14:creationId xmlns:p14="http://schemas.microsoft.com/office/powerpoint/2010/main" val="251041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75697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4363" y="1"/>
            <a:ext cx="8094662" cy="404870"/>
          </a:xfrm>
        </p:spPr>
        <p:txBody>
          <a:bodyPr/>
          <a:lstStyle>
            <a:lvl1pPr>
              <a:defRPr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390085" y="712482"/>
            <a:ext cx="8094662" cy="3939390"/>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endParaRPr lang="en-US" altLang="en-US" dirty="0"/>
          </a:p>
        </p:txBody>
      </p:sp>
    </p:spTree>
    <p:extLst>
      <p:ext uri="{BB962C8B-B14F-4D97-AF65-F5344CB8AC3E}">
        <p14:creationId xmlns:p14="http://schemas.microsoft.com/office/powerpoint/2010/main" val="3887725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8469" y="1"/>
            <a:ext cx="8094662" cy="421395"/>
          </a:xfrm>
        </p:spPr>
        <p:txBody>
          <a:bodyPr/>
          <a:lstStyle>
            <a:lvl1pPr>
              <a:defRPr b="1">
                <a:solidFill>
                  <a:schemeClr val="bg1"/>
                </a:solidFill>
                <a:effectLst/>
              </a:defRPr>
            </a:lvl1pPr>
          </a:lstStyle>
          <a:p>
            <a:r>
              <a:rPr lang="en-US"/>
              <a:t>Click to edit Master title style</a:t>
            </a:r>
          </a:p>
        </p:txBody>
      </p:sp>
      <p:sp>
        <p:nvSpPr>
          <p:cNvPr id="3" name="Content Placeholder 2"/>
          <p:cNvSpPr>
            <a:spLocks noGrp="1"/>
          </p:cNvSpPr>
          <p:nvPr>
            <p:ph sz="half" idx="1"/>
          </p:nvPr>
        </p:nvSpPr>
        <p:spPr>
          <a:xfrm>
            <a:off x="457200" y="694063"/>
            <a:ext cx="4038600" cy="3900560"/>
          </a:xfrm>
        </p:spPr>
        <p:txBody>
          <a:bodyPr/>
          <a:lstStyle>
            <a:lvl1pPr>
              <a:defRPr sz="2100">
                <a:solidFill>
                  <a:srgbClr val="002060"/>
                </a:solidFill>
              </a:defRPr>
            </a:lvl1pPr>
            <a:lvl2pPr>
              <a:defRPr sz="1800">
                <a:solidFill>
                  <a:srgbClr val="002060"/>
                </a:solidFill>
              </a:defRPr>
            </a:lvl2pPr>
            <a:lvl3pPr>
              <a:defRPr sz="1500">
                <a:solidFill>
                  <a:srgbClr val="002060"/>
                </a:solidFill>
              </a:defRPr>
            </a:lvl3pPr>
            <a:lvl4pPr>
              <a:defRPr sz="1350">
                <a:solidFill>
                  <a:srgbClr val="002060"/>
                </a:solidFill>
              </a:defRPr>
            </a:lvl4pPr>
            <a:lvl5pPr>
              <a:defRPr sz="1350">
                <a:solidFill>
                  <a:srgbClr val="002060"/>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94063"/>
            <a:ext cx="4038600" cy="3900560"/>
          </a:xfrm>
        </p:spPr>
        <p:txBody>
          <a:bodyPr/>
          <a:lstStyle>
            <a:lvl1pPr>
              <a:defRPr sz="2100">
                <a:solidFill>
                  <a:srgbClr val="002060"/>
                </a:solidFill>
              </a:defRPr>
            </a:lvl1pPr>
            <a:lvl2pPr>
              <a:defRPr sz="1800">
                <a:solidFill>
                  <a:srgbClr val="002060"/>
                </a:solidFill>
              </a:defRPr>
            </a:lvl2pPr>
            <a:lvl3pPr>
              <a:defRPr sz="1500">
                <a:solidFill>
                  <a:srgbClr val="002060"/>
                </a:solidFill>
              </a:defRPr>
            </a:lvl3pPr>
            <a:lvl4pPr>
              <a:defRPr sz="1350">
                <a:solidFill>
                  <a:srgbClr val="002060"/>
                </a:solidFill>
              </a:defRPr>
            </a:lvl4pPr>
            <a:lvl5pPr>
              <a:defRPr sz="1350">
                <a:solidFill>
                  <a:srgbClr val="002060"/>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fld id="{32F032BC-68C1-4410-BEC9-39155E56A856}" type="slidenum">
              <a:rPr lang="en-US" altLang="en-US"/>
              <a:pPr/>
              <a:t>‹#›</a:t>
            </a:fld>
            <a:endParaRPr lang="en-US" altLang="en-US" dirty="0"/>
          </a:p>
        </p:txBody>
      </p:sp>
    </p:spTree>
    <p:extLst>
      <p:ext uri="{BB962C8B-B14F-4D97-AF65-F5344CB8AC3E}">
        <p14:creationId xmlns:p14="http://schemas.microsoft.com/office/powerpoint/2010/main" val="246128934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2C8CE796-2676-4295-9813-D10252B82E28}" type="slidenum">
              <a:rPr lang="en-US" altLang="en-US"/>
              <a:pPr/>
              <a:t>‹#›</a:t>
            </a:fld>
            <a:endParaRPr lang="en-US" altLang="en-US" dirty="0"/>
          </a:p>
        </p:txBody>
      </p:sp>
    </p:spTree>
    <p:extLst>
      <p:ext uri="{BB962C8B-B14F-4D97-AF65-F5344CB8AC3E}">
        <p14:creationId xmlns:p14="http://schemas.microsoft.com/office/powerpoint/2010/main" val="134804462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2C8CE796-2676-4295-9813-D10252B82E28}" type="slidenum">
              <a:rPr lang="en-US" altLang="en-US" smtClean="0"/>
              <a:pPr/>
              <a:t>‹#›</a:t>
            </a:fld>
            <a:endParaRPr lang="en-US" altLang="en-US" dirty="0"/>
          </a:p>
        </p:txBody>
      </p:sp>
      <p:sp>
        <p:nvSpPr>
          <p:cNvPr id="3" name="Rectangle 2">
            <a:extLst>
              <a:ext uri="{FF2B5EF4-FFF2-40B4-BE49-F238E27FC236}">
                <a16:creationId xmlns:a16="http://schemas.microsoft.com/office/drawing/2014/main" id="{441B156A-2E7E-6736-541D-BCD6BFE18A00}"/>
              </a:ext>
            </a:extLst>
          </p:cNvPr>
          <p:cNvSpPr/>
          <p:nvPr userDrawn="1"/>
        </p:nvSpPr>
        <p:spPr>
          <a:xfrm>
            <a:off x="0" y="0"/>
            <a:ext cx="9144000" cy="97715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642078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4EA8-4ADD-C4D0-F6A1-A6D77F9AF136}"/>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FF6E03-D063-6361-14C5-70F10B4792EF}"/>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987A07-C9F9-9D7F-E580-7C33E907F5D1}"/>
              </a:ext>
            </a:extLst>
          </p:cNvPr>
          <p:cNvSpPr>
            <a:spLocks noGrp="1"/>
          </p:cNvSpPr>
          <p:nvPr>
            <p:ph type="dt" sz="half" idx="10"/>
          </p:nvPr>
        </p:nvSpPr>
        <p:spPr/>
        <p:txBody>
          <a:bodyPr/>
          <a:lstStyle/>
          <a:p>
            <a:fld id="{2EEE97AB-B9AE-4C0B-A4E5-1DF6E6ABCC8A}" type="datetimeFigureOut">
              <a:rPr lang="en-US" smtClean="0"/>
              <a:t>3/10/2023</a:t>
            </a:fld>
            <a:endParaRPr lang="en-US"/>
          </a:p>
        </p:txBody>
      </p:sp>
      <p:sp>
        <p:nvSpPr>
          <p:cNvPr id="5" name="Footer Placeholder 4">
            <a:extLst>
              <a:ext uri="{FF2B5EF4-FFF2-40B4-BE49-F238E27FC236}">
                <a16:creationId xmlns:a16="http://schemas.microsoft.com/office/drawing/2014/main" id="{41598713-1303-DED8-6420-77EC4DDF6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502864-137D-A392-8706-84CB97F7D9A9}"/>
              </a:ext>
            </a:extLst>
          </p:cNvPr>
          <p:cNvSpPr>
            <a:spLocks noGrp="1"/>
          </p:cNvSpPr>
          <p:nvPr>
            <p:ph type="sldNum" sz="quarter" idx="12"/>
          </p:nvPr>
        </p:nvSpPr>
        <p:spPr/>
        <p:txBody>
          <a:bodyPr/>
          <a:lstStyle/>
          <a:p>
            <a:fld id="{00D384FE-45E0-49E3-91E9-0CAD622366BA}" type="slidenum">
              <a:rPr lang="en-US" smtClean="0"/>
              <a:t>‹#›</a:t>
            </a:fld>
            <a:endParaRPr lang="en-US"/>
          </a:p>
        </p:txBody>
      </p:sp>
    </p:spTree>
    <p:extLst>
      <p:ext uri="{BB962C8B-B14F-4D97-AF65-F5344CB8AC3E}">
        <p14:creationId xmlns:p14="http://schemas.microsoft.com/office/powerpoint/2010/main" val="3831810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B38DD-73C6-53EB-0A37-4BAECBDA57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42AE2-BED6-8B04-115F-578D50BD06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5E781-867B-F4E4-FEC2-7F1C8582151B}"/>
              </a:ext>
            </a:extLst>
          </p:cNvPr>
          <p:cNvSpPr>
            <a:spLocks noGrp="1"/>
          </p:cNvSpPr>
          <p:nvPr>
            <p:ph type="dt" sz="half" idx="10"/>
          </p:nvPr>
        </p:nvSpPr>
        <p:spPr/>
        <p:txBody>
          <a:bodyPr/>
          <a:lstStyle/>
          <a:p>
            <a:fld id="{2EEE97AB-B9AE-4C0B-A4E5-1DF6E6ABCC8A}" type="datetimeFigureOut">
              <a:rPr lang="en-US" smtClean="0"/>
              <a:t>3/10/2023</a:t>
            </a:fld>
            <a:endParaRPr lang="en-US"/>
          </a:p>
        </p:txBody>
      </p:sp>
      <p:sp>
        <p:nvSpPr>
          <p:cNvPr id="5" name="Footer Placeholder 4">
            <a:extLst>
              <a:ext uri="{FF2B5EF4-FFF2-40B4-BE49-F238E27FC236}">
                <a16:creationId xmlns:a16="http://schemas.microsoft.com/office/drawing/2014/main" id="{C0538F0C-4A7A-098A-558A-26A69DEF0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B4544-2E8A-FC7E-D4D8-BA59562C2BC2}"/>
              </a:ext>
            </a:extLst>
          </p:cNvPr>
          <p:cNvSpPr>
            <a:spLocks noGrp="1"/>
          </p:cNvSpPr>
          <p:nvPr>
            <p:ph type="sldNum" sz="quarter" idx="12"/>
          </p:nvPr>
        </p:nvSpPr>
        <p:spPr/>
        <p:txBody>
          <a:bodyPr/>
          <a:lstStyle/>
          <a:p>
            <a:fld id="{00D384FE-45E0-49E3-91E9-0CAD622366BA}" type="slidenum">
              <a:rPr lang="en-US" smtClean="0"/>
              <a:t>‹#›</a:t>
            </a:fld>
            <a:endParaRPr lang="en-US"/>
          </a:p>
        </p:txBody>
      </p:sp>
    </p:spTree>
    <p:extLst>
      <p:ext uri="{BB962C8B-B14F-4D97-AF65-F5344CB8AC3E}">
        <p14:creationId xmlns:p14="http://schemas.microsoft.com/office/powerpoint/2010/main" val="140046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Slide Number Placeholder 5"/>
          <p:cNvSpPr txBox="1">
            <a:spLocks/>
          </p:cNvSpPr>
          <p:nvPr userDrawn="1"/>
        </p:nvSpPr>
        <p:spPr>
          <a:xfrm>
            <a:off x="6537542" y="410072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b="1" i="0" kern="1200">
                <a:solidFill>
                  <a:srgbClr val="094B8A"/>
                </a:solidFill>
                <a:latin typeface="Roboto"/>
                <a:ea typeface="+mn-ea"/>
                <a:cs typeface="Roboto"/>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uk-UA"/>
          </a:p>
        </p:txBody>
      </p:sp>
      <p:sp>
        <p:nvSpPr>
          <p:cNvPr id="6" name="Footer Placeholder 4">
            <a:extLst>
              <a:ext uri="{FF2B5EF4-FFF2-40B4-BE49-F238E27FC236}">
                <a16:creationId xmlns:a16="http://schemas.microsoft.com/office/drawing/2014/main" id="{FA10B371-ACBD-40EE-8AA7-DD2CD0D33870}"/>
              </a:ext>
            </a:extLst>
          </p:cNvPr>
          <p:cNvSpPr txBox="1">
            <a:spLocks/>
          </p:cNvSpPr>
          <p:nvPr userDrawn="1"/>
        </p:nvSpPr>
        <p:spPr>
          <a:xfrm>
            <a:off x="1004208" y="4727883"/>
            <a:ext cx="3086100" cy="274637"/>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rPr>
              <a:t>COPYRIGHT © PDA 2023</a:t>
            </a:r>
          </a:p>
        </p:txBody>
      </p:sp>
      <p:sp>
        <p:nvSpPr>
          <p:cNvPr id="2" name="TextBox 1">
            <a:extLst>
              <a:ext uri="{FF2B5EF4-FFF2-40B4-BE49-F238E27FC236}">
                <a16:creationId xmlns:a16="http://schemas.microsoft.com/office/drawing/2014/main" id="{3523DB0A-4F26-4D49-854D-6937EA6326EE}"/>
              </a:ext>
            </a:extLst>
          </p:cNvPr>
          <p:cNvSpPr txBox="1"/>
          <p:nvPr userDrawn="1"/>
        </p:nvSpPr>
        <p:spPr>
          <a:xfrm>
            <a:off x="6426740" y="4740733"/>
            <a:ext cx="1407269" cy="276999"/>
          </a:xfrm>
          <a:prstGeom prst="rect">
            <a:avLst/>
          </a:prstGeom>
          <a:noFill/>
        </p:spPr>
        <p:txBody>
          <a:bodyPr wrap="square" rtlCol="0">
            <a:spAutoFit/>
          </a:bodyPr>
          <a:lstStyle/>
          <a:p>
            <a:r>
              <a:rPr kumimoji="0" lang="en-US" sz="1200" b="0" i="0" u="none" strike="noStrike" kern="1200" cap="none" spc="0" normalizeH="0" baseline="0" dirty="0">
                <a:ln>
                  <a:noFill/>
                </a:ln>
                <a:solidFill>
                  <a:prstClr val="black">
                    <a:tint val="75000"/>
                  </a:prstClr>
                </a:solidFill>
                <a:effectLst/>
                <a:uLnTx/>
                <a:uFillTx/>
                <a:latin typeface="Arial"/>
                <a:ea typeface="+mn-ea"/>
                <a:cs typeface="+mn-cs"/>
              </a:rPr>
              <a:t>Slide # </a:t>
            </a:r>
            <a:fld id="{61100AB3-3D35-40F9-9903-A9725F155EEC}" type="slidenum">
              <a:rPr kumimoji="0" lang="en-US" sz="1200" b="0" i="0" u="none" strike="noStrike" kern="1200" cap="none" spc="0" normalizeH="0" baseline="0" smtClean="0">
                <a:ln>
                  <a:noFill/>
                </a:ln>
                <a:solidFill>
                  <a:prstClr val="black">
                    <a:tint val="75000"/>
                  </a:prstClr>
                </a:solidFill>
                <a:effectLst/>
                <a:uLnTx/>
                <a:uFillTx/>
                <a:latin typeface="Arial"/>
                <a:ea typeface="+mn-ea"/>
                <a:cs typeface="+mn-cs"/>
              </a:rPr>
              <a:t>‹#›</a:t>
            </a:fld>
            <a:endParaRPr kumimoji="0" lang="en-US" sz="1200" b="0" i="0" u="none" strike="noStrike" kern="1200" cap="none" spc="0" normalizeH="0" baseline="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831067588"/>
      </p:ext>
    </p:extLst>
  </p:cSld>
  <p:clrMap bg1="lt1" tx1="dk1" bg2="lt2" tx2="dk2" accent1="accent1" accent2="accent2" accent3="accent3" accent4="accent4" accent5="accent5" accent6="accent6" hlink="hlink" folHlink="folHlink"/>
  <p:sldLayoutIdLst>
    <p:sldLayoutId id="2147483665" r:id="rId1"/>
    <p:sldLayoutId id="2147483650" r:id="rId2"/>
    <p:sldLayoutId id="2147483674" r:id="rId3"/>
    <p:sldLayoutId id="2147483678" r:id="rId4"/>
    <p:sldLayoutId id="2147483684" r:id="rId5"/>
    <p:sldLayoutId id="2147483685" r:id="rId6"/>
    <p:sldLayoutId id="2147483700" r:id="rId7"/>
  </p:sldLayoutIdLst>
  <p:hf sldNum="0" hdr="0"/>
  <p:txStyles>
    <p:titleStyle>
      <a:lvl1pPr algn="l" defTabSz="457200" rtl="0" eaLnBrk="1" latinLnBrk="0" hangingPunct="1">
        <a:spcBef>
          <a:spcPct val="0"/>
        </a:spcBef>
        <a:buNone/>
        <a:defRPr sz="4000" kern="1200">
          <a:solidFill>
            <a:schemeClr val="accent1">
              <a:lumMod val="75000"/>
            </a:schemeClr>
          </a:solidFill>
          <a:latin typeface="Roboto"/>
          <a:ea typeface="+mj-ea"/>
          <a:cs typeface="Roboto"/>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Roboto"/>
          <a:ea typeface="+mn-ea"/>
          <a:cs typeface="Roboto"/>
        </a:defRPr>
      </a:lvl1pPr>
      <a:lvl2pPr marL="742950" indent="-285750" algn="l" defTabSz="457200" rtl="0" eaLnBrk="1" latinLnBrk="0" hangingPunct="1">
        <a:spcBef>
          <a:spcPct val="20000"/>
        </a:spcBef>
        <a:buFont typeface="Arial"/>
        <a:buChar char="–"/>
        <a:defRPr sz="2800" b="0" i="0" kern="1200">
          <a:solidFill>
            <a:schemeClr val="tx1"/>
          </a:solidFill>
          <a:latin typeface="Roboto"/>
          <a:ea typeface="+mn-ea"/>
          <a:cs typeface="Roboto"/>
        </a:defRPr>
      </a:lvl2pPr>
      <a:lvl3pPr marL="1143000" indent="-228600" algn="l" defTabSz="457200" rtl="0" eaLnBrk="1" latinLnBrk="0" hangingPunct="1">
        <a:spcBef>
          <a:spcPct val="20000"/>
        </a:spcBef>
        <a:buFont typeface="Arial"/>
        <a:buChar char="•"/>
        <a:defRPr sz="2800" b="0" i="0" kern="1200">
          <a:solidFill>
            <a:schemeClr val="tx1"/>
          </a:solidFill>
          <a:latin typeface="Roboto"/>
          <a:ea typeface="+mn-ea"/>
          <a:cs typeface="Roboto"/>
        </a:defRPr>
      </a:lvl3pPr>
      <a:lvl4pPr marL="1600200" indent="-228600" algn="l" defTabSz="457200" rtl="0" eaLnBrk="1" latinLnBrk="0" hangingPunct="1">
        <a:spcBef>
          <a:spcPct val="20000"/>
        </a:spcBef>
        <a:buFont typeface="Arial"/>
        <a:buChar char="–"/>
        <a:defRPr sz="2800" b="0" i="0" kern="1200">
          <a:solidFill>
            <a:schemeClr val="tx1"/>
          </a:solidFill>
          <a:latin typeface="Roboto"/>
          <a:ea typeface="+mn-ea"/>
          <a:cs typeface="Roboto"/>
        </a:defRPr>
      </a:lvl4pPr>
      <a:lvl5pPr marL="2057400" indent="-228600" algn="l" defTabSz="457200" rtl="0" eaLnBrk="1" latinLnBrk="0" hangingPunct="1">
        <a:spcBef>
          <a:spcPct val="20000"/>
        </a:spcBef>
        <a:buFont typeface="Arial"/>
        <a:buChar char="»"/>
        <a:defRPr sz="2800" b="0" i="0" kern="1200">
          <a:solidFill>
            <a:schemeClr val="tx1"/>
          </a:solidFill>
          <a:latin typeface="Roboto"/>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4EF7F1-0E92-9117-6A5E-03E871160EB3}"/>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98BAB8-5D19-C62C-1CA0-BD7051F20AB9}"/>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4F255-2C01-AA3F-29C8-C0217C33916D}"/>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EEE97AB-B9AE-4C0B-A4E5-1DF6E6ABCC8A}" type="datetimeFigureOut">
              <a:rPr lang="en-US" smtClean="0"/>
              <a:t>3/10/2023</a:t>
            </a:fld>
            <a:endParaRPr lang="en-US"/>
          </a:p>
        </p:txBody>
      </p:sp>
      <p:sp>
        <p:nvSpPr>
          <p:cNvPr id="5" name="Footer Placeholder 4">
            <a:extLst>
              <a:ext uri="{FF2B5EF4-FFF2-40B4-BE49-F238E27FC236}">
                <a16:creationId xmlns:a16="http://schemas.microsoft.com/office/drawing/2014/main" id="{DF29B1F1-C357-D2C7-F716-EDAC8CCF7D84}"/>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6273E0-3E3A-794A-F0A8-F89A2EA854F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0D384FE-45E0-49E3-91E9-0CAD622366BA}" type="slidenum">
              <a:rPr lang="en-US" smtClean="0"/>
              <a:t>‹#›</a:t>
            </a:fld>
            <a:endParaRPr lang="en-US"/>
          </a:p>
        </p:txBody>
      </p:sp>
    </p:spTree>
    <p:extLst>
      <p:ext uri="{BB962C8B-B14F-4D97-AF65-F5344CB8AC3E}">
        <p14:creationId xmlns:p14="http://schemas.microsoft.com/office/powerpoint/2010/main" val="283945112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1" name="Title 1"/>
          <p:cNvSpPr txBox="1">
            <a:spLocks/>
          </p:cNvSpPr>
          <p:nvPr userDrawn="1"/>
        </p:nvSpPr>
        <p:spPr>
          <a:xfrm>
            <a:off x="1154443" y="2495532"/>
            <a:ext cx="5400361" cy="728710"/>
          </a:xfrm>
          <a:prstGeom prst="rect">
            <a:avLst/>
          </a:prstGeom>
        </p:spPr>
        <p:txBody>
          <a:bodyPr lIns="0" tIns="0" rIns="0" bIns="0" anchor="t" anchorCtr="0">
            <a:noAutofit/>
          </a:bodyPr>
          <a:lstStyle>
            <a:lvl1pPr algn="ctr" defTabSz="457200" rtl="0" eaLnBrk="1" latinLnBrk="0" hangingPunct="1">
              <a:lnSpc>
                <a:spcPct val="90000"/>
              </a:lnSpc>
              <a:spcBef>
                <a:spcPct val="0"/>
              </a:spcBef>
              <a:buNone/>
              <a:defRPr sz="4400" kern="1200" baseline="0">
                <a:solidFill>
                  <a:srgbClr val="094B8A"/>
                </a:solidFill>
                <a:latin typeface="+mj-lt"/>
                <a:ea typeface="+mj-ea"/>
                <a:cs typeface="+mj-cs"/>
              </a:defRPr>
            </a:lvl1pPr>
          </a:lstStyle>
          <a:p>
            <a:pPr algn="l"/>
            <a:r>
              <a:rPr lang="en-US">
                <a:solidFill>
                  <a:schemeClr val="bg1"/>
                </a:solidFill>
              </a:rPr>
              <a:t>Click to edit Title</a:t>
            </a:r>
          </a:p>
        </p:txBody>
      </p:sp>
    </p:spTree>
    <p:extLst>
      <p:ext uri="{BB962C8B-B14F-4D97-AF65-F5344CB8AC3E}">
        <p14:creationId xmlns:p14="http://schemas.microsoft.com/office/powerpoint/2010/main" val="1518175026"/>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958566"/>
      </p:ext>
    </p:extLst>
  </p:cSld>
  <p:clrMap bg1="lt1" tx1="dk1" bg2="lt2" tx2="dk2" accent1="accent1" accent2="accent2" accent3="accent3" accent4="accent4" accent5="accent5" accent6="accent6" hlink="hlink" folHlink="folHlink"/>
  <p:sldLayoutIdLst>
    <p:sldLayoutId id="2147483778" r:id="rId1"/>
    <p:sldLayoutId id="214748377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jpg"/><Relationship Id="rId11" Type="http://schemas.openxmlformats.org/officeDocument/2006/relationships/image" Target="../media/image33.png"/><Relationship Id="rId5" Type="http://schemas.openxmlformats.org/officeDocument/2006/relationships/image" Target="../media/image27.jpg"/><Relationship Id="rId10" Type="http://schemas.openxmlformats.org/officeDocument/2006/relationships/image" Target="../media/image32.png"/><Relationship Id="rId4" Type="http://schemas.openxmlformats.org/officeDocument/2006/relationships/image" Target="../media/image26.jp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6841F7F8-1E00-5DB8-5EE7-43A30712EA99}"/>
              </a:ext>
            </a:extLst>
          </p:cNvPr>
          <p:cNvSpPr txBox="1"/>
          <p:nvPr/>
        </p:nvSpPr>
        <p:spPr>
          <a:xfrm>
            <a:off x="1508405" y="169873"/>
            <a:ext cx="6000553" cy="1200329"/>
          </a:xfrm>
          <a:prstGeom prst="rect">
            <a:avLst/>
          </a:prstGeom>
          <a:noFill/>
        </p:spPr>
        <p:txBody>
          <a:bodyPr wrap="none" rtlCol="0">
            <a:spAutoFit/>
          </a:bodyPr>
          <a:lstStyle/>
          <a:p>
            <a:r>
              <a:rPr lang="en-US" sz="7200" b="1" dirty="0">
                <a:solidFill>
                  <a:srgbClr val="FFC000"/>
                </a:solidFill>
                <a:latin typeface="Edwardian Script ITC" panose="030303020407070D0804" pitchFamily="66" charset="0"/>
                <a:cs typeface="MV Boli" panose="02000500030200090000" pitchFamily="2" charset="0"/>
              </a:rPr>
              <a:t>77</a:t>
            </a:r>
            <a:r>
              <a:rPr lang="en-US" sz="2800" dirty="0">
                <a:solidFill>
                  <a:srgbClr val="FFC000"/>
                </a:solidFill>
              </a:rPr>
              <a:t>  </a:t>
            </a:r>
            <a:r>
              <a:rPr lang="en-US" sz="2800" dirty="0"/>
              <a:t>Years of Service to Our Members</a:t>
            </a:r>
          </a:p>
        </p:txBody>
      </p:sp>
      <p:pic>
        <p:nvPicPr>
          <p:cNvPr id="3" name="Picture 2" descr="A picture containing text&#10;&#10;Description automatically generated">
            <a:extLst>
              <a:ext uri="{FF2B5EF4-FFF2-40B4-BE49-F238E27FC236}">
                <a16:creationId xmlns:a16="http://schemas.microsoft.com/office/drawing/2014/main" id="{1E6E461F-2F2C-DC44-9ED3-CAE082E20A1D}"/>
              </a:ext>
            </a:extLst>
          </p:cNvPr>
          <p:cNvPicPr>
            <a:picLocks noChangeAspect="1"/>
          </p:cNvPicPr>
          <p:nvPr/>
        </p:nvPicPr>
        <p:blipFill rotWithShape="1">
          <a:blip r:embed="rId2"/>
          <a:srcRect l="4583" r="7989" b="16823"/>
          <a:stretch/>
        </p:blipFill>
        <p:spPr>
          <a:xfrm>
            <a:off x="-7088" y="1654628"/>
            <a:ext cx="9155131" cy="3488872"/>
          </a:xfrm>
          <a:prstGeom prst="rect">
            <a:avLst/>
          </a:prstGeom>
        </p:spPr>
      </p:pic>
    </p:spTree>
    <p:extLst>
      <p:ext uri="{BB962C8B-B14F-4D97-AF65-F5344CB8AC3E}">
        <p14:creationId xmlns:p14="http://schemas.microsoft.com/office/powerpoint/2010/main" val="823786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892EF-7133-7CE5-2904-30FCFA72EAA3}"/>
              </a:ext>
            </a:extLst>
          </p:cNvPr>
          <p:cNvSpPr>
            <a:spLocks noGrp="1"/>
          </p:cNvSpPr>
          <p:nvPr>
            <p:ph type="title"/>
          </p:nvPr>
        </p:nvSpPr>
        <p:spPr>
          <a:xfrm>
            <a:off x="881992" y="0"/>
            <a:ext cx="8094662" cy="404870"/>
          </a:xfrm>
        </p:spPr>
        <p:txBody>
          <a:bodyPr/>
          <a:lstStyle/>
          <a:p>
            <a:r>
              <a:rPr lang="en-US" sz="3200" dirty="0">
                <a:solidFill>
                  <a:srgbClr val="002060"/>
                </a:solidFill>
              </a:rPr>
              <a:t>PDA Values</a:t>
            </a:r>
          </a:p>
        </p:txBody>
      </p:sp>
      <p:pic>
        <p:nvPicPr>
          <p:cNvPr id="5" name="Content Placeholder 4">
            <a:extLst>
              <a:ext uri="{FF2B5EF4-FFF2-40B4-BE49-F238E27FC236}">
                <a16:creationId xmlns:a16="http://schemas.microsoft.com/office/drawing/2014/main" id="{A2EB65B6-B259-472B-FCE5-DCBF89A7A065}"/>
              </a:ext>
            </a:extLst>
          </p:cNvPr>
          <p:cNvPicPr>
            <a:picLocks noGrp="1" noChangeAspect="1"/>
          </p:cNvPicPr>
          <p:nvPr>
            <p:ph idx="1"/>
          </p:nvPr>
        </p:nvPicPr>
        <p:blipFill>
          <a:blip r:embed="rId2"/>
          <a:stretch>
            <a:fillRect/>
          </a:stretch>
        </p:blipFill>
        <p:spPr>
          <a:xfrm>
            <a:off x="2016545" y="1236197"/>
            <a:ext cx="5162550" cy="3124200"/>
          </a:xfrm>
        </p:spPr>
      </p:pic>
      <p:sp>
        <p:nvSpPr>
          <p:cNvPr id="4" name="Freeform: Shape 3">
            <a:extLst>
              <a:ext uri="{FF2B5EF4-FFF2-40B4-BE49-F238E27FC236}">
                <a16:creationId xmlns:a16="http://schemas.microsoft.com/office/drawing/2014/main" id="{EE6CA677-F017-D182-0378-62F6D98B1FA3}"/>
              </a:ext>
            </a:extLst>
          </p:cNvPr>
          <p:cNvSpPr/>
          <p:nvPr/>
        </p:nvSpPr>
        <p:spPr>
          <a:xfrm>
            <a:off x="1009421" y="809245"/>
            <a:ext cx="2438272" cy="3714778"/>
          </a:xfrm>
          <a:custGeom>
            <a:avLst/>
            <a:gdLst>
              <a:gd name="connsiteX0" fmla="*/ 0 w 2644203"/>
              <a:gd name="connsiteY0" fmla="*/ 264420 h 3920067"/>
              <a:gd name="connsiteX1" fmla="*/ 264420 w 2644203"/>
              <a:gd name="connsiteY1" fmla="*/ 0 h 3920067"/>
              <a:gd name="connsiteX2" fmla="*/ 2379783 w 2644203"/>
              <a:gd name="connsiteY2" fmla="*/ 0 h 3920067"/>
              <a:gd name="connsiteX3" fmla="*/ 2644203 w 2644203"/>
              <a:gd name="connsiteY3" fmla="*/ 264420 h 3920067"/>
              <a:gd name="connsiteX4" fmla="*/ 2644203 w 2644203"/>
              <a:gd name="connsiteY4" fmla="*/ 3655647 h 3920067"/>
              <a:gd name="connsiteX5" fmla="*/ 2379783 w 2644203"/>
              <a:gd name="connsiteY5" fmla="*/ 3920067 h 3920067"/>
              <a:gd name="connsiteX6" fmla="*/ 264420 w 2644203"/>
              <a:gd name="connsiteY6" fmla="*/ 3920067 h 3920067"/>
              <a:gd name="connsiteX7" fmla="*/ 0 w 2644203"/>
              <a:gd name="connsiteY7" fmla="*/ 3655647 h 3920067"/>
              <a:gd name="connsiteX8" fmla="*/ 0 w 2644203"/>
              <a:gd name="connsiteY8" fmla="*/ 264420 h 392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203" h="3920067">
                <a:moveTo>
                  <a:pt x="0" y="264420"/>
                </a:moveTo>
                <a:cubicBezTo>
                  <a:pt x="0" y="118385"/>
                  <a:pt x="118385" y="0"/>
                  <a:pt x="264420" y="0"/>
                </a:cubicBezTo>
                <a:lnTo>
                  <a:pt x="2379783" y="0"/>
                </a:lnTo>
                <a:cubicBezTo>
                  <a:pt x="2525818" y="0"/>
                  <a:pt x="2644203" y="118385"/>
                  <a:pt x="2644203" y="264420"/>
                </a:cubicBezTo>
                <a:lnTo>
                  <a:pt x="2644203" y="3655647"/>
                </a:lnTo>
                <a:cubicBezTo>
                  <a:pt x="2644203" y="3801682"/>
                  <a:pt x="2525818" y="3920067"/>
                  <a:pt x="2379783" y="3920067"/>
                </a:cubicBezTo>
                <a:lnTo>
                  <a:pt x="264420" y="3920067"/>
                </a:lnTo>
                <a:cubicBezTo>
                  <a:pt x="118385" y="3920067"/>
                  <a:pt x="0" y="3801682"/>
                  <a:pt x="0" y="3655647"/>
                </a:cubicBezTo>
                <a:lnTo>
                  <a:pt x="0" y="2644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667594" rIns="99568" bIns="883583" numCol="1" spcCol="1270" anchor="ctr" anchorCtr="0">
            <a:noAutofit/>
          </a:bodyPr>
          <a:lstStyle/>
          <a:p>
            <a:pPr marL="0" lvl="0" indent="0" algn="ctr" defTabSz="622300">
              <a:lnSpc>
                <a:spcPct val="90000"/>
              </a:lnSpc>
              <a:spcBef>
                <a:spcPts val="600"/>
              </a:spcBef>
              <a:spcAft>
                <a:spcPts val="600"/>
              </a:spcAft>
              <a:buNone/>
            </a:pPr>
            <a:endParaRPr lang="en-US" sz="1200" kern="1200" dirty="0"/>
          </a:p>
        </p:txBody>
      </p:sp>
      <p:sp>
        <p:nvSpPr>
          <p:cNvPr id="6" name="Oval 5" descr="Scientist dropping solution into test tubes">
            <a:extLst>
              <a:ext uri="{FF2B5EF4-FFF2-40B4-BE49-F238E27FC236}">
                <a16:creationId xmlns:a16="http://schemas.microsoft.com/office/drawing/2014/main" id="{414700A0-68C7-D351-CE72-99EFF49A89D4}"/>
              </a:ext>
            </a:extLst>
          </p:cNvPr>
          <p:cNvSpPr/>
          <p:nvPr/>
        </p:nvSpPr>
        <p:spPr>
          <a:xfrm>
            <a:off x="1596639" y="934101"/>
            <a:ext cx="1305382" cy="1305382"/>
          </a:xfrm>
          <a:prstGeom prst="ellipse">
            <a:avLst/>
          </a:prstGeom>
          <a:blipFill>
            <a:blip r:embed="rId3">
              <a:extLst>
                <a:ext uri="{28A0092B-C50C-407E-A947-70E740481C1C}">
                  <a14:useLocalDpi xmlns:a14="http://schemas.microsoft.com/office/drawing/2010/main" val="0"/>
                </a:ext>
              </a:extLst>
            </a:blip>
            <a:srcRect/>
            <a:stretch>
              <a:fillRect l="-26000" r="-2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Freeform: Shape 6">
            <a:extLst>
              <a:ext uri="{FF2B5EF4-FFF2-40B4-BE49-F238E27FC236}">
                <a16:creationId xmlns:a16="http://schemas.microsoft.com/office/drawing/2014/main" id="{FA49331A-C1F7-058E-5E92-7E7B68E7A8AB}"/>
              </a:ext>
            </a:extLst>
          </p:cNvPr>
          <p:cNvSpPr/>
          <p:nvPr/>
        </p:nvSpPr>
        <p:spPr>
          <a:xfrm>
            <a:off x="3558291" y="807441"/>
            <a:ext cx="2447669" cy="3717038"/>
          </a:xfrm>
          <a:custGeom>
            <a:avLst/>
            <a:gdLst>
              <a:gd name="connsiteX0" fmla="*/ 0 w 2644203"/>
              <a:gd name="connsiteY0" fmla="*/ 264420 h 3920067"/>
              <a:gd name="connsiteX1" fmla="*/ 264420 w 2644203"/>
              <a:gd name="connsiteY1" fmla="*/ 0 h 3920067"/>
              <a:gd name="connsiteX2" fmla="*/ 2379783 w 2644203"/>
              <a:gd name="connsiteY2" fmla="*/ 0 h 3920067"/>
              <a:gd name="connsiteX3" fmla="*/ 2644203 w 2644203"/>
              <a:gd name="connsiteY3" fmla="*/ 264420 h 3920067"/>
              <a:gd name="connsiteX4" fmla="*/ 2644203 w 2644203"/>
              <a:gd name="connsiteY4" fmla="*/ 3655647 h 3920067"/>
              <a:gd name="connsiteX5" fmla="*/ 2379783 w 2644203"/>
              <a:gd name="connsiteY5" fmla="*/ 3920067 h 3920067"/>
              <a:gd name="connsiteX6" fmla="*/ 264420 w 2644203"/>
              <a:gd name="connsiteY6" fmla="*/ 3920067 h 3920067"/>
              <a:gd name="connsiteX7" fmla="*/ 0 w 2644203"/>
              <a:gd name="connsiteY7" fmla="*/ 3655647 h 3920067"/>
              <a:gd name="connsiteX8" fmla="*/ 0 w 2644203"/>
              <a:gd name="connsiteY8" fmla="*/ 264420 h 392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203" h="3920067">
                <a:moveTo>
                  <a:pt x="0" y="264420"/>
                </a:moveTo>
                <a:cubicBezTo>
                  <a:pt x="0" y="118385"/>
                  <a:pt x="118385" y="0"/>
                  <a:pt x="264420" y="0"/>
                </a:cubicBezTo>
                <a:lnTo>
                  <a:pt x="2379783" y="0"/>
                </a:lnTo>
                <a:cubicBezTo>
                  <a:pt x="2525818" y="0"/>
                  <a:pt x="2644203" y="118385"/>
                  <a:pt x="2644203" y="264420"/>
                </a:cubicBezTo>
                <a:lnTo>
                  <a:pt x="2644203" y="3655647"/>
                </a:lnTo>
                <a:cubicBezTo>
                  <a:pt x="2644203" y="3801682"/>
                  <a:pt x="2525818" y="3920067"/>
                  <a:pt x="2379783" y="3920067"/>
                </a:cubicBezTo>
                <a:lnTo>
                  <a:pt x="264420" y="3920067"/>
                </a:lnTo>
                <a:cubicBezTo>
                  <a:pt x="118385" y="3920067"/>
                  <a:pt x="0" y="3801682"/>
                  <a:pt x="0" y="3655647"/>
                </a:cubicBezTo>
                <a:lnTo>
                  <a:pt x="0" y="2644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667594" rIns="99568" bIns="883583" numCol="1" spcCol="1270" anchor="ctr" anchorCtr="0">
            <a:noAutofit/>
          </a:bodyPr>
          <a:lstStyle/>
          <a:p>
            <a:pPr marL="0" lvl="0" indent="0" algn="ctr" defTabSz="622300">
              <a:lnSpc>
                <a:spcPct val="90000"/>
              </a:lnSpc>
              <a:spcBef>
                <a:spcPts val="600"/>
              </a:spcBef>
              <a:spcAft>
                <a:spcPts val="1200"/>
              </a:spcAft>
              <a:buNone/>
            </a:pPr>
            <a:endParaRPr lang="en-US" sz="1400" b="1" i="0" kern="1200" dirty="0"/>
          </a:p>
        </p:txBody>
      </p:sp>
      <p:sp>
        <p:nvSpPr>
          <p:cNvPr id="8" name="Oval 7" descr="One glowing light bulb among rows of unlit bulbs">
            <a:extLst>
              <a:ext uri="{FF2B5EF4-FFF2-40B4-BE49-F238E27FC236}">
                <a16:creationId xmlns:a16="http://schemas.microsoft.com/office/drawing/2014/main" id="{20F0914F-082C-5C2F-7162-268694375B71}"/>
              </a:ext>
            </a:extLst>
          </p:cNvPr>
          <p:cNvSpPr/>
          <p:nvPr/>
        </p:nvSpPr>
        <p:spPr>
          <a:xfrm>
            <a:off x="4145065" y="933657"/>
            <a:ext cx="1305382" cy="1305382"/>
          </a:xfrm>
          <a:prstGeom prst="ellipse">
            <a:avLst/>
          </a:prstGeom>
          <a:blipFill>
            <a:blip r:embed="rId4">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Shape 8">
            <a:extLst>
              <a:ext uri="{FF2B5EF4-FFF2-40B4-BE49-F238E27FC236}">
                <a16:creationId xmlns:a16="http://schemas.microsoft.com/office/drawing/2014/main" id="{60621334-CBB7-F3D6-FDEE-1F0572746C5A}"/>
              </a:ext>
            </a:extLst>
          </p:cNvPr>
          <p:cNvSpPr/>
          <p:nvPr/>
        </p:nvSpPr>
        <p:spPr>
          <a:xfrm>
            <a:off x="6107163" y="809245"/>
            <a:ext cx="2447669" cy="3715234"/>
          </a:xfrm>
          <a:custGeom>
            <a:avLst/>
            <a:gdLst>
              <a:gd name="connsiteX0" fmla="*/ 0 w 2644203"/>
              <a:gd name="connsiteY0" fmla="*/ 264420 h 3920067"/>
              <a:gd name="connsiteX1" fmla="*/ 264420 w 2644203"/>
              <a:gd name="connsiteY1" fmla="*/ 0 h 3920067"/>
              <a:gd name="connsiteX2" fmla="*/ 2379783 w 2644203"/>
              <a:gd name="connsiteY2" fmla="*/ 0 h 3920067"/>
              <a:gd name="connsiteX3" fmla="*/ 2644203 w 2644203"/>
              <a:gd name="connsiteY3" fmla="*/ 264420 h 3920067"/>
              <a:gd name="connsiteX4" fmla="*/ 2644203 w 2644203"/>
              <a:gd name="connsiteY4" fmla="*/ 3655647 h 3920067"/>
              <a:gd name="connsiteX5" fmla="*/ 2379783 w 2644203"/>
              <a:gd name="connsiteY5" fmla="*/ 3920067 h 3920067"/>
              <a:gd name="connsiteX6" fmla="*/ 264420 w 2644203"/>
              <a:gd name="connsiteY6" fmla="*/ 3920067 h 3920067"/>
              <a:gd name="connsiteX7" fmla="*/ 0 w 2644203"/>
              <a:gd name="connsiteY7" fmla="*/ 3655647 h 3920067"/>
              <a:gd name="connsiteX8" fmla="*/ 0 w 2644203"/>
              <a:gd name="connsiteY8" fmla="*/ 264420 h 392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203" h="3920067">
                <a:moveTo>
                  <a:pt x="0" y="264420"/>
                </a:moveTo>
                <a:cubicBezTo>
                  <a:pt x="0" y="118385"/>
                  <a:pt x="118385" y="0"/>
                  <a:pt x="264420" y="0"/>
                </a:cubicBezTo>
                <a:lnTo>
                  <a:pt x="2379783" y="0"/>
                </a:lnTo>
                <a:cubicBezTo>
                  <a:pt x="2525818" y="0"/>
                  <a:pt x="2644203" y="118385"/>
                  <a:pt x="2644203" y="264420"/>
                </a:cubicBezTo>
                <a:lnTo>
                  <a:pt x="2644203" y="3655647"/>
                </a:lnTo>
                <a:cubicBezTo>
                  <a:pt x="2644203" y="3801682"/>
                  <a:pt x="2525818" y="3920067"/>
                  <a:pt x="2379783" y="3920067"/>
                </a:cubicBezTo>
                <a:lnTo>
                  <a:pt x="264420" y="3920067"/>
                </a:lnTo>
                <a:cubicBezTo>
                  <a:pt x="118385" y="3920067"/>
                  <a:pt x="0" y="3801682"/>
                  <a:pt x="0" y="3655647"/>
                </a:cubicBezTo>
                <a:lnTo>
                  <a:pt x="0" y="2644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639146" rIns="71120" bIns="855135" numCol="1" spcCol="1270" anchor="ctr" anchorCtr="0">
            <a:noAutofit/>
          </a:bodyPr>
          <a:lstStyle/>
          <a:p>
            <a:pPr marL="0" lvl="0" indent="0" algn="ctr" defTabSz="444500">
              <a:lnSpc>
                <a:spcPct val="90000"/>
              </a:lnSpc>
              <a:spcBef>
                <a:spcPct val="0"/>
              </a:spcBef>
              <a:spcAft>
                <a:spcPts val="1200"/>
              </a:spcAft>
              <a:buNone/>
            </a:pPr>
            <a:endParaRPr lang="en-US" sz="1400" b="1" i="0" kern="1200" dirty="0"/>
          </a:p>
        </p:txBody>
      </p:sp>
      <p:sp>
        <p:nvSpPr>
          <p:cNvPr id="10" name="Oval 9" descr="Colorful strings being woven togehter">
            <a:extLst>
              <a:ext uri="{FF2B5EF4-FFF2-40B4-BE49-F238E27FC236}">
                <a16:creationId xmlns:a16="http://schemas.microsoft.com/office/drawing/2014/main" id="{6698D4B0-C0A7-F773-C612-23F9FDD6C590}"/>
              </a:ext>
            </a:extLst>
          </p:cNvPr>
          <p:cNvSpPr/>
          <p:nvPr/>
        </p:nvSpPr>
        <p:spPr>
          <a:xfrm>
            <a:off x="6684107" y="933645"/>
            <a:ext cx="1305382" cy="1305382"/>
          </a:xfrm>
          <a:prstGeom prst="ellipse">
            <a:avLst/>
          </a:prstGeom>
          <a:blipFill>
            <a:blip r:embed="rId5"/>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TextBox 12">
            <a:extLst>
              <a:ext uri="{FF2B5EF4-FFF2-40B4-BE49-F238E27FC236}">
                <a16:creationId xmlns:a16="http://schemas.microsoft.com/office/drawing/2014/main" id="{8B018E65-4BE6-ECDB-19AB-6077E0370743}"/>
              </a:ext>
            </a:extLst>
          </p:cNvPr>
          <p:cNvSpPr txBox="1"/>
          <p:nvPr/>
        </p:nvSpPr>
        <p:spPr>
          <a:xfrm>
            <a:off x="3694719" y="2277483"/>
            <a:ext cx="2167401" cy="1858970"/>
          </a:xfrm>
          <a:prstGeom prst="rect">
            <a:avLst/>
          </a:prstGeom>
          <a:noFill/>
        </p:spPr>
        <p:txBody>
          <a:bodyPr wrap="square" rtlCol="0">
            <a:spAutoFit/>
          </a:bodyPr>
          <a:lstStyle/>
          <a:p>
            <a:pPr marL="0" lvl="0" indent="0" algn="ctr" defTabSz="622300">
              <a:lnSpc>
                <a:spcPct val="90000"/>
              </a:lnSpc>
              <a:spcBef>
                <a:spcPts val="600"/>
              </a:spcBef>
              <a:spcAft>
                <a:spcPts val="600"/>
              </a:spcAft>
              <a:buNone/>
            </a:pPr>
            <a:r>
              <a:rPr lang="en-US" sz="1400" b="1" i="0" kern="1200" dirty="0">
                <a:solidFill>
                  <a:schemeClr val="bg1"/>
                </a:solidFill>
              </a:rPr>
              <a:t>INTEGRITY</a:t>
            </a:r>
            <a:endParaRPr lang="en-US" sz="1400" b="0" i="0" kern="1200" dirty="0">
              <a:solidFill>
                <a:schemeClr val="bg1"/>
              </a:solidFill>
            </a:endParaRPr>
          </a:p>
          <a:p>
            <a:pPr marL="0" lvl="0" indent="0" algn="ctr" defTabSz="622300">
              <a:lnSpc>
                <a:spcPct val="90000"/>
              </a:lnSpc>
              <a:spcBef>
                <a:spcPct val="0"/>
              </a:spcBef>
              <a:spcAft>
                <a:spcPts val="1200"/>
              </a:spcAft>
              <a:buNone/>
            </a:pPr>
            <a:r>
              <a:rPr lang="en-US" sz="1200" b="0" i="0" kern="1200" dirty="0">
                <a:solidFill>
                  <a:schemeClr val="bg1"/>
                </a:solidFill>
              </a:rPr>
              <a:t>We are relentless in applying the highest ethical standards to our products, services, and actions. We will never compromise ethics. We will be known for living to the highest forms and standards of ethical behavior. We will honor our commitments.</a:t>
            </a:r>
            <a:endParaRPr lang="en-US" sz="1200" dirty="0">
              <a:solidFill>
                <a:schemeClr val="bg1"/>
              </a:solidFill>
            </a:endParaRPr>
          </a:p>
        </p:txBody>
      </p:sp>
      <p:sp>
        <p:nvSpPr>
          <p:cNvPr id="14" name="TextBox 13">
            <a:extLst>
              <a:ext uri="{FF2B5EF4-FFF2-40B4-BE49-F238E27FC236}">
                <a16:creationId xmlns:a16="http://schemas.microsoft.com/office/drawing/2014/main" id="{729796BF-759C-EB30-FF2E-7D01B5CD7A14}"/>
              </a:ext>
            </a:extLst>
          </p:cNvPr>
          <p:cNvSpPr txBox="1"/>
          <p:nvPr/>
        </p:nvSpPr>
        <p:spPr>
          <a:xfrm>
            <a:off x="1106568" y="2265577"/>
            <a:ext cx="2248660" cy="2031325"/>
          </a:xfrm>
          <a:prstGeom prst="rect">
            <a:avLst/>
          </a:prstGeom>
          <a:noFill/>
        </p:spPr>
        <p:txBody>
          <a:bodyPr wrap="square" rtlCol="0">
            <a:spAutoFit/>
          </a:bodyPr>
          <a:lstStyle/>
          <a:p>
            <a:pPr marL="0" lvl="0" indent="0" algn="ctr" defTabSz="622300">
              <a:lnSpc>
                <a:spcPct val="90000"/>
              </a:lnSpc>
              <a:spcBef>
                <a:spcPts val="600"/>
              </a:spcBef>
              <a:spcAft>
                <a:spcPts val="600"/>
              </a:spcAft>
              <a:buNone/>
            </a:pPr>
            <a:r>
              <a:rPr lang="en-US" sz="1400" b="1" i="0" kern="1200" dirty="0">
                <a:solidFill>
                  <a:schemeClr val="bg1"/>
                </a:solidFill>
              </a:rPr>
              <a:t>SCIENCE BASED</a:t>
            </a:r>
            <a:endParaRPr lang="en-US" sz="1400" b="0" i="0" kern="1200" dirty="0">
              <a:solidFill>
                <a:schemeClr val="bg1"/>
              </a:solidFill>
            </a:endParaRPr>
          </a:p>
          <a:p>
            <a:pPr marL="0" lvl="0" indent="0" algn="ctr" defTabSz="622300">
              <a:lnSpc>
                <a:spcPct val="90000"/>
              </a:lnSpc>
              <a:spcAft>
                <a:spcPts val="1200"/>
              </a:spcAft>
              <a:buNone/>
            </a:pPr>
            <a:r>
              <a:rPr lang="en-US" sz="1200" b="0" i="0" kern="1200" dirty="0">
                <a:solidFill>
                  <a:schemeClr val="bg1"/>
                </a:solidFill>
              </a:rPr>
              <a:t>Science is the foundation of our organization. We utilize a scientific approach to meet challenges and continuously improve. It is not subjective or emotional, but rather a logical, open, rational, and transparent process</a:t>
            </a:r>
            <a:r>
              <a:rPr lang="en-US" sz="1200" b="0" i="0" kern="1200" dirty="0"/>
              <a:t>.</a:t>
            </a:r>
            <a:endParaRPr lang="en-US" sz="1200" kern="1200" dirty="0"/>
          </a:p>
          <a:p>
            <a:endParaRPr lang="en-US" sz="1200" dirty="0"/>
          </a:p>
        </p:txBody>
      </p:sp>
      <p:sp>
        <p:nvSpPr>
          <p:cNvPr id="15" name="TextBox 14">
            <a:extLst>
              <a:ext uri="{FF2B5EF4-FFF2-40B4-BE49-F238E27FC236}">
                <a16:creationId xmlns:a16="http://schemas.microsoft.com/office/drawing/2014/main" id="{F5041B5E-09C5-E1EA-E6A1-7543BDFC0B7F}"/>
              </a:ext>
            </a:extLst>
          </p:cNvPr>
          <p:cNvSpPr txBox="1"/>
          <p:nvPr/>
        </p:nvSpPr>
        <p:spPr>
          <a:xfrm>
            <a:off x="6122724" y="2268468"/>
            <a:ext cx="2423155" cy="2209836"/>
          </a:xfrm>
          <a:prstGeom prst="rect">
            <a:avLst/>
          </a:prstGeom>
          <a:noFill/>
        </p:spPr>
        <p:txBody>
          <a:bodyPr wrap="square" rtlCol="0">
            <a:spAutoFit/>
          </a:bodyPr>
          <a:lstStyle/>
          <a:p>
            <a:pPr algn="ctr">
              <a:lnSpc>
                <a:spcPct val="90000"/>
              </a:lnSpc>
              <a:spcAft>
                <a:spcPts val="600"/>
              </a:spcAft>
            </a:pPr>
            <a:r>
              <a:rPr lang="en-US" sz="1400" b="1" i="0" kern="1200" dirty="0">
                <a:solidFill>
                  <a:schemeClr val="bg1"/>
                </a:solidFill>
              </a:rPr>
              <a:t>INCLUSION</a:t>
            </a:r>
          </a:p>
          <a:p>
            <a:pPr algn="ctr">
              <a:lnSpc>
                <a:spcPct val="90000"/>
              </a:lnSpc>
            </a:pPr>
            <a:r>
              <a:rPr lang="en-US" sz="1200" b="0" i="0" kern="1200" dirty="0">
                <a:solidFill>
                  <a:schemeClr val="bg1"/>
                </a:solidFill>
              </a:rPr>
              <a:t>We work together to create a culture of inclusion built on trust, respect, and dignity for all. We contribute to the advancement of pharmaceutical/biopharmaceutical operations by building partnerships with professionals in academia, industry, and regulatory authorities to better serve patients.</a:t>
            </a:r>
            <a:endParaRPr lang="en-US" sz="1200" kern="1200" dirty="0">
              <a:solidFill>
                <a:schemeClr val="bg1"/>
              </a:solidFill>
            </a:endParaRPr>
          </a:p>
          <a:p>
            <a:endParaRPr lang="en-US" sz="1200" dirty="0">
              <a:solidFill>
                <a:schemeClr val="bg1"/>
              </a:solidFill>
            </a:endParaRPr>
          </a:p>
        </p:txBody>
      </p:sp>
    </p:spTree>
    <p:extLst>
      <p:ext uri="{BB962C8B-B14F-4D97-AF65-F5344CB8AC3E}">
        <p14:creationId xmlns:p14="http://schemas.microsoft.com/office/powerpoint/2010/main" val="2512213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4C8FE2-94A0-4F4F-8829-3E9A3F29DEFE}"/>
              </a:ext>
            </a:extLst>
          </p:cNvPr>
          <p:cNvSpPr>
            <a:spLocks noGrp="1"/>
          </p:cNvSpPr>
          <p:nvPr>
            <p:ph type="sldNum" sz="quarter" idx="10"/>
          </p:nvPr>
        </p:nvSpPr>
        <p:spPr/>
        <p:txBody>
          <a:bodyPr/>
          <a:lstStyle/>
          <a:p>
            <a:pPr>
              <a:defRPr/>
            </a:pPr>
            <a:endParaRPr lang="en-US" dirty="0">
              <a:solidFill>
                <a:schemeClr val="bg1"/>
              </a:solidFill>
            </a:endParaRPr>
          </a:p>
        </p:txBody>
      </p:sp>
      <p:sp>
        <p:nvSpPr>
          <p:cNvPr id="14" name="Rectangle 2">
            <a:extLst>
              <a:ext uri="{FF2B5EF4-FFF2-40B4-BE49-F238E27FC236}">
                <a16:creationId xmlns:a16="http://schemas.microsoft.com/office/drawing/2014/main" id="{4E7D4687-12C3-F842-9E3E-4BB0B48766D0}"/>
              </a:ext>
            </a:extLst>
          </p:cNvPr>
          <p:cNvSpPr txBox="1">
            <a:spLocks/>
          </p:cNvSpPr>
          <p:nvPr/>
        </p:nvSpPr>
        <p:spPr bwMode="auto">
          <a:xfrm>
            <a:off x="882864" y="47703"/>
            <a:ext cx="6966792" cy="459854"/>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defTabSz="457200" rtl="0" eaLnBrk="0" fontAlgn="base" hangingPunct="0">
              <a:spcBef>
                <a:spcPct val="0"/>
              </a:spcBef>
              <a:spcAft>
                <a:spcPct val="0"/>
              </a:spcAft>
              <a:defRPr sz="3600" kern="1200">
                <a:solidFill>
                  <a:srgbClr val="1B79B3"/>
                </a:solidFill>
                <a:latin typeface="TitilliumText14L 800 wt"/>
                <a:ea typeface="ＭＳ Ｐゴシック" charset="-128"/>
                <a:cs typeface="ＭＳ Ｐゴシック" charset="-128"/>
              </a:defRPr>
            </a:lvl1pPr>
            <a:lvl2pPr algn="l" defTabSz="457200" rtl="0" eaLnBrk="0" fontAlgn="base" hangingPunct="0">
              <a:spcBef>
                <a:spcPct val="0"/>
              </a:spcBef>
              <a:spcAft>
                <a:spcPct val="0"/>
              </a:spcAft>
              <a:defRPr sz="3600">
                <a:solidFill>
                  <a:srgbClr val="1B79B3"/>
                </a:solidFill>
                <a:latin typeface="TitilliumText14L 800 wt" charset="0"/>
                <a:ea typeface="ＭＳ Ｐゴシック" charset="-128"/>
                <a:cs typeface="ＭＳ Ｐゴシック" charset="-128"/>
              </a:defRPr>
            </a:lvl2pPr>
            <a:lvl3pPr algn="l" defTabSz="457200" rtl="0" eaLnBrk="0" fontAlgn="base" hangingPunct="0">
              <a:spcBef>
                <a:spcPct val="0"/>
              </a:spcBef>
              <a:spcAft>
                <a:spcPct val="0"/>
              </a:spcAft>
              <a:defRPr sz="3600">
                <a:solidFill>
                  <a:srgbClr val="1B79B3"/>
                </a:solidFill>
                <a:latin typeface="TitilliumText14L 800 wt" charset="0"/>
                <a:ea typeface="ＭＳ Ｐゴシック" charset="-128"/>
                <a:cs typeface="ＭＳ Ｐゴシック" charset="-128"/>
              </a:defRPr>
            </a:lvl3pPr>
            <a:lvl4pPr algn="l" defTabSz="457200" rtl="0" eaLnBrk="0" fontAlgn="base" hangingPunct="0">
              <a:spcBef>
                <a:spcPct val="0"/>
              </a:spcBef>
              <a:spcAft>
                <a:spcPct val="0"/>
              </a:spcAft>
              <a:defRPr sz="3600">
                <a:solidFill>
                  <a:srgbClr val="1B79B3"/>
                </a:solidFill>
                <a:latin typeface="TitilliumText14L 800 wt" charset="0"/>
                <a:ea typeface="ＭＳ Ｐゴシック" charset="-128"/>
                <a:cs typeface="ＭＳ Ｐゴシック" charset="-128"/>
              </a:defRPr>
            </a:lvl4pPr>
            <a:lvl5pPr algn="l" defTabSz="457200" rtl="0" eaLnBrk="0" fontAlgn="base" hangingPunct="0">
              <a:spcBef>
                <a:spcPct val="0"/>
              </a:spcBef>
              <a:spcAft>
                <a:spcPct val="0"/>
              </a:spcAft>
              <a:defRPr sz="3600">
                <a:solidFill>
                  <a:srgbClr val="1B79B3"/>
                </a:solidFill>
                <a:latin typeface="TitilliumText14L 800 wt" charset="0"/>
                <a:ea typeface="ＭＳ Ｐゴシック" charset="-128"/>
                <a:cs typeface="ＭＳ Ｐゴシック" charset="-128"/>
              </a:defRPr>
            </a:lvl5pPr>
            <a:lvl6pPr marL="457200" algn="l" defTabSz="457200" rtl="0" fontAlgn="base">
              <a:spcBef>
                <a:spcPct val="0"/>
              </a:spcBef>
              <a:spcAft>
                <a:spcPct val="0"/>
              </a:spcAft>
              <a:defRPr sz="4200">
                <a:solidFill>
                  <a:srgbClr val="FFFFFF"/>
                </a:solidFill>
                <a:latin typeface="TitilliumText14L 800 wt" charset="0"/>
                <a:ea typeface="ＭＳ Ｐゴシック" charset="-128"/>
                <a:cs typeface="ＭＳ Ｐゴシック" charset="-128"/>
              </a:defRPr>
            </a:lvl6pPr>
            <a:lvl7pPr marL="914400" algn="l" defTabSz="457200" rtl="0" fontAlgn="base">
              <a:spcBef>
                <a:spcPct val="0"/>
              </a:spcBef>
              <a:spcAft>
                <a:spcPct val="0"/>
              </a:spcAft>
              <a:defRPr sz="4200">
                <a:solidFill>
                  <a:srgbClr val="FFFFFF"/>
                </a:solidFill>
                <a:latin typeface="TitilliumText14L 800 wt" charset="0"/>
                <a:ea typeface="ＭＳ Ｐゴシック" charset="-128"/>
                <a:cs typeface="ＭＳ Ｐゴシック" charset="-128"/>
              </a:defRPr>
            </a:lvl7pPr>
            <a:lvl8pPr marL="1371600" algn="l" defTabSz="457200" rtl="0" fontAlgn="base">
              <a:spcBef>
                <a:spcPct val="0"/>
              </a:spcBef>
              <a:spcAft>
                <a:spcPct val="0"/>
              </a:spcAft>
              <a:defRPr sz="4200">
                <a:solidFill>
                  <a:srgbClr val="FFFFFF"/>
                </a:solidFill>
                <a:latin typeface="TitilliumText14L 800 wt" charset="0"/>
                <a:ea typeface="ＭＳ Ｐゴシック" charset="-128"/>
                <a:cs typeface="ＭＳ Ｐゴシック" charset="-128"/>
              </a:defRPr>
            </a:lvl8pPr>
            <a:lvl9pPr marL="1828800" algn="l" defTabSz="457200" rtl="0" fontAlgn="base">
              <a:spcBef>
                <a:spcPct val="0"/>
              </a:spcBef>
              <a:spcAft>
                <a:spcPct val="0"/>
              </a:spcAft>
              <a:defRPr sz="4200">
                <a:solidFill>
                  <a:srgbClr val="FFFFFF"/>
                </a:solidFill>
                <a:latin typeface="TitilliumText14L 800 wt" charset="0"/>
                <a:ea typeface="ＭＳ Ｐゴシック" charset="-128"/>
                <a:cs typeface="ＭＳ Ｐゴシック" charset="-128"/>
              </a:defRPr>
            </a:lvl9pPr>
          </a:lstStyle>
          <a:p>
            <a:pPr eaLnBrk="1" hangingPunct="1">
              <a:lnSpc>
                <a:spcPct val="90000"/>
              </a:lnSpc>
              <a:defRPr/>
            </a:pPr>
            <a:r>
              <a:rPr lang="en-US" sz="2800" b="1" dirty="0">
                <a:solidFill>
                  <a:srgbClr val="002060"/>
                </a:solidFill>
                <a:effectLst>
                  <a:outerShdw blurRad="38100" dist="38100" dir="2700000" algn="tl">
                    <a:srgbClr val="000000">
                      <a:alpha val="43137"/>
                    </a:srgbClr>
                  </a:outerShdw>
                </a:effectLst>
                <a:latin typeface="Roboto" pitchFamily="2" charset="0"/>
                <a:ea typeface="+mj-ea"/>
                <a:cs typeface="+mn-cs"/>
              </a:rPr>
              <a:t>Strategic Plan Summary  2020-2026</a:t>
            </a:r>
          </a:p>
        </p:txBody>
      </p:sp>
      <p:grpSp>
        <p:nvGrpSpPr>
          <p:cNvPr id="32" name="Group 31">
            <a:extLst>
              <a:ext uri="{FF2B5EF4-FFF2-40B4-BE49-F238E27FC236}">
                <a16:creationId xmlns:a16="http://schemas.microsoft.com/office/drawing/2014/main" id="{CB667876-16CC-6046-8B7F-9315E4F3C0DF}"/>
              </a:ext>
            </a:extLst>
          </p:cNvPr>
          <p:cNvGrpSpPr/>
          <p:nvPr/>
        </p:nvGrpSpPr>
        <p:grpSpPr>
          <a:xfrm>
            <a:off x="1540843" y="843126"/>
            <a:ext cx="1883162" cy="3321568"/>
            <a:chOff x="187764" y="910589"/>
            <a:chExt cx="2141098" cy="4021494"/>
          </a:xfrm>
        </p:grpSpPr>
        <p:sp>
          <p:nvSpPr>
            <p:cNvPr id="3" name="Rounded Rectangle 2">
              <a:extLst>
                <a:ext uri="{FF2B5EF4-FFF2-40B4-BE49-F238E27FC236}">
                  <a16:creationId xmlns:a16="http://schemas.microsoft.com/office/drawing/2014/main" id="{A084F20D-0958-F04B-A02A-48A023448E7E}"/>
                </a:ext>
              </a:extLst>
            </p:cNvPr>
            <p:cNvSpPr/>
            <p:nvPr/>
          </p:nvSpPr>
          <p:spPr>
            <a:xfrm>
              <a:off x="242887" y="2311226"/>
              <a:ext cx="2085975" cy="2620857"/>
            </a:xfrm>
            <a:prstGeom prst="roundRect">
              <a:avLst/>
            </a:prstGeom>
            <a:solidFill>
              <a:srgbClr val="9FD07F"/>
            </a:solidFill>
          </p:spPr>
          <p:style>
            <a:lnRef idx="1">
              <a:schemeClr val="accent1"/>
            </a:lnRef>
            <a:fillRef idx="3">
              <a:schemeClr val="accent1"/>
            </a:fillRef>
            <a:effectRef idx="2">
              <a:schemeClr val="accent1"/>
            </a:effectRef>
            <a:fontRef idx="minor">
              <a:schemeClr val="lt1"/>
            </a:fontRef>
          </p:style>
          <p:txBody>
            <a:bodyPr rtlCol="0" anchor="ctr"/>
            <a:lstStyle/>
            <a:p>
              <a:pPr marL="135731" indent="-135731">
                <a:spcBef>
                  <a:spcPts val="225"/>
                </a:spcBef>
                <a:spcAft>
                  <a:spcPts val="225"/>
                </a:spcAft>
                <a:buFont typeface="Arial" panose="020B0604020202020204" pitchFamily="34" charset="0"/>
                <a:buChar char="•"/>
              </a:pPr>
              <a:endParaRPr lang="en-US" sz="1200" dirty="0">
                <a:solidFill>
                  <a:srgbClr val="0070C0"/>
                </a:solidFill>
              </a:endParaRPr>
            </a:p>
          </p:txBody>
        </p:sp>
        <p:sp>
          <p:nvSpPr>
            <p:cNvPr id="7" name="Rounded Rectangle 6">
              <a:extLst>
                <a:ext uri="{FF2B5EF4-FFF2-40B4-BE49-F238E27FC236}">
                  <a16:creationId xmlns:a16="http://schemas.microsoft.com/office/drawing/2014/main" id="{5D7C94C7-4E02-8349-AC6E-C99F62C8F8B7}"/>
                </a:ext>
              </a:extLst>
            </p:cNvPr>
            <p:cNvSpPr/>
            <p:nvPr/>
          </p:nvSpPr>
          <p:spPr>
            <a:xfrm>
              <a:off x="251255" y="1410705"/>
              <a:ext cx="2069239" cy="1471895"/>
            </a:xfrm>
            <a:prstGeom prst="roundRect">
              <a:avLst/>
            </a:prstGeom>
            <a:solidFill>
              <a:srgbClr val="7AD01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Rectangle 14">
              <a:extLst>
                <a:ext uri="{FF2B5EF4-FFF2-40B4-BE49-F238E27FC236}">
                  <a16:creationId xmlns:a16="http://schemas.microsoft.com/office/drawing/2014/main" id="{447A9AB3-7418-E749-BD56-C9D6AF269F9A}"/>
                </a:ext>
              </a:extLst>
            </p:cNvPr>
            <p:cNvSpPr/>
            <p:nvPr/>
          </p:nvSpPr>
          <p:spPr>
            <a:xfrm>
              <a:off x="418941" y="2931165"/>
              <a:ext cx="1879059" cy="1471895"/>
            </a:xfrm>
            <a:prstGeom prst="rect">
              <a:avLst/>
            </a:prstGeom>
          </p:spPr>
          <p:txBody>
            <a:bodyPr wrap="square">
              <a:spAutoFit/>
            </a:bodyPr>
            <a:lstStyle/>
            <a:p>
              <a:pPr marL="135731" indent="-135731">
                <a:spcBef>
                  <a:spcPts val="225"/>
                </a:spcBef>
                <a:spcAft>
                  <a:spcPts val="225"/>
                </a:spcAft>
                <a:buFont typeface="Arial" panose="020B0604020202020204" pitchFamily="34" charset="0"/>
                <a:buChar char="•"/>
              </a:pPr>
              <a:r>
                <a:rPr lang="en-US" sz="1050" dirty="0">
                  <a:solidFill>
                    <a:schemeClr val="tx1">
                      <a:lumMod val="75000"/>
                      <a:lumOff val="25000"/>
                    </a:schemeClr>
                  </a:solidFill>
                  <a:latin typeface="Imago" panose="020B0500060000020004" pitchFamily="34" charset="0"/>
                </a:rPr>
                <a:t>Grow global membership</a:t>
              </a:r>
            </a:p>
            <a:p>
              <a:pPr marL="135731" indent="-135731">
                <a:spcBef>
                  <a:spcPts val="225"/>
                </a:spcBef>
                <a:spcAft>
                  <a:spcPts val="225"/>
                </a:spcAft>
                <a:buFont typeface="Arial" panose="020B0604020202020204" pitchFamily="34" charset="0"/>
                <a:buChar char="•"/>
              </a:pPr>
              <a:r>
                <a:rPr lang="en-US" sz="1050" dirty="0">
                  <a:solidFill>
                    <a:schemeClr val="tx1">
                      <a:lumMod val="75000"/>
                      <a:lumOff val="25000"/>
                    </a:schemeClr>
                  </a:solidFill>
                  <a:latin typeface="Imago" panose="020B0500060000020004" pitchFamily="34" charset="0"/>
                </a:rPr>
                <a:t>Increase membership diversity</a:t>
              </a:r>
            </a:p>
            <a:p>
              <a:pPr marL="135731" indent="-135731">
                <a:spcBef>
                  <a:spcPts val="225"/>
                </a:spcBef>
                <a:spcAft>
                  <a:spcPts val="225"/>
                </a:spcAft>
                <a:buFont typeface="Arial" panose="020B0604020202020204" pitchFamily="34" charset="0"/>
                <a:buChar char="•"/>
              </a:pPr>
              <a:r>
                <a:rPr lang="en-US" sz="1050" dirty="0">
                  <a:solidFill>
                    <a:schemeClr val="tx1">
                      <a:lumMod val="75000"/>
                      <a:lumOff val="25000"/>
                    </a:schemeClr>
                  </a:solidFill>
                  <a:latin typeface="Imago" panose="020B0500060000020004" pitchFamily="34" charset="0"/>
                </a:rPr>
                <a:t>Global access to services and products</a:t>
              </a:r>
            </a:p>
            <a:p>
              <a:pPr marL="135731" indent="-135731">
                <a:spcBef>
                  <a:spcPts val="225"/>
                </a:spcBef>
                <a:spcAft>
                  <a:spcPts val="225"/>
                </a:spcAft>
                <a:buFont typeface="Arial" panose="020B0604020202020204" pitchFamily="34" charset="0"/>
                <a:buChar char="•"/>
              </a:pPr>
              <a:r>
                <a:rPr lang="en-US" sz="1050" dirty="0">
                  <a:solidFill>
                    <a:schemeClr val="tx1">
                      <a:lumMod val="75000"/>
                      <a:lumOff val="25000"/>
                    </a:schemeClr>
                  </a:solidFill>
                  <a:latin typeface="Imago" panose="020B0500060000020004" pitchFamily="34" charset="0"/>
                </a:rPr>
                <a:t>Deliver value to members</a:t>
              </a:r>
            </a:p>
          </p:txBody>
        </p:sp>
        <p:sp>
          <p:nvSpPr>
            <p:cNvPr id="18" name="Rectangle 17">
              <a:extLst>
                <a:ext uri="{FF2B5EF4-FFF2-40B4-BE49-F238E27FC236}">
                  <a16:creationId xmlns:a16="http://schemas.microsoft.com/office/drawing/2014/main" id="{D9D4E63B-B6A6-9748-A650-A75CB6C63435}"/>
                </a:ext>
              </a:extLst>
            </p:cNvPr>
            <p:cNvSpPr/>
            <p:nvPr/>
          </p:nvSpPr>
          <p:spPr>
            <a:xfrm>
              <a:off x="364943" y="1964379"/>
              <a:ext cx="1841863" cy="698684"/>
            </a:xfrm>
            <a:prstGeom prst="rect">
              <a:avLst/>
            </a:prstGeom>
          </p:spPr>
          <p:txBody>
            <a:bodyPr wrap="square">
              <a:spAutoFit/>
            </a:bodyPr>
            <a:lstStyle/>
            <a:p>
              <a:pPr algn="ctr"/>
              <a:r>
                <a:rPr lang="en-US" sz="1050" b="1" dirty="0">
                  <a:solidFill>
                    <a:schemeClr val="bg1"/>
                  </a:solidFill>
                  <a:latin typeface="Roboto"/>
                  <a:ea typeface="MS Mincho" panose="02020609040205080304" pitchFamily="49" charset="-128"/>
                  <a:cs typeface="Arial" panose="020B0604020202020204" pitchFamily="34" charset="0"/>
                </a:rPr>
                <a:t>Enhance value by growing and improving globally</a:t>
              </a:r>
              <a:r>
                <a:rPr lang="en-US" sz="1050" b="1" dirty="0">
                  <a:solidFill>
                    <a:schemeClr val="bg1"/>
                  </a:solidFill>
                </a:rPr>
                <a:t> </a:t>
              </a:r>
            </a:p>
          </p:txBody>
        </p:sp>
        <p:sp>
          <p:nvSpPr>
            <p:cNvPr id="23" name="Oval 22">
              <a:extLst>
                <a:ext uri="{FF2B5EF4-FFF2-40B4-BE49-F238E27FC236}">
                  <a16:creationId xmlns:a16="http://schemas.microsoft.com/office/drawing/2014/main" id="{046FEEE4-AE65-2B49-91A1-8847335740FD}"/>
                </a:ext>
              </a:extLst>
            </p:cNvPr>
            <p:cNvSpPr/>
            <p:nvPr/>
          </p:nvSpPr>
          <p:spPr>
            <a:xfrm>
              <a:off x="412409" y="939324"/>
              <a:ext cx="1763600" cy="1259169"/>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pic>
          <p:nvPicPr>
            <p:cNvPr id="24" name="Picture 23">
              <a:extLst>
                <a:ext uri="{FF2B5EF4-FFF2-40B4-BE49-F238E27FC236}">
                  <a16:creationId xmlns:a16="http://schemas.microsoft.com/office/drawing/2014/main" id="{A0687D05-CAF6-1244-82CC-5214AF3E6671}"/>
                </a:ext>
              </a:extLst>
            </p:cNvPr>
            <p:cNvPicPr>
              <a:picLocks noChangeAspect="1"/>
            </p:cNvPicPr>
            <p:nvPr/>
          </p:nvPicPr>
          <p:blipFill>
            <a:blip r:embed="rId2"/>
            <a:stretch>
              <a:fillRect/>
            </a:stretch>
          </p:blipFill>
          <p:spPr>
            <a:xfrm>
              <a:off x="538211" y="910589"/>
              <a:ext cx="1495329" cy="922559"/>
            </a:xfrm>
            <a:prstGeom prst="rect">
              <a:avLst/>
            </a:prstGeom>
          </p:spPr>
        </p:pic>
        <p:sp>
          <p:nvSpPr>
            <p:cNvPr id="28" name="TextBox 27">
              <a:extLst>
                <a:ext uri="{FF2B5EF4-FFF2-40B4-BE49-F238E27FC236}">
                  <a16:creationId xmlns:a16="http://schemas.microsoft.com/office/drawing/2014/main" id="{4AA0A821-B8F0-E34D-9ACA-148271C88184}"/>
                </a:ext>
              </a:extLst>
            </p:cNvPr>
            <p:cNvSpPr txBox="1"/>
            <p:nvPr/>
          </p:nvSpPr>
          <p:spPr>
            <a:xfrm rot="16200000">
              <a:off x="-127172" y="3556592"/>
              <a:ext cx="997568" cy="367696"/>
            </a:xfrm>
            <a:prstGeom prst="rect">
              <a:avLst/>
            </a:prstGeom>
            <a:noFill/>
          </p:spPr>
          <p:txBody>
            <a:bodyPr wrap="none" rtlCol="0">
              <a:spAutoFit/>
            </a:bodyPr>
            <a:lstStyle/>
            <a:p>
              <a:pPr algn="ctr"/>
              <a:r>
                <a:rPr lang="en-US" sz="1600" b="1" dirty="0">
                  <a:latin typeface="Imago" panose="020B0500060000020004" pitchFamily="34" charset="0"/>
                </a:rPr>
                <a:t>PEOPLE</a:t>
              </a:r>
            </a:p>
          </p:txBody>
        </p:sp>
      </p:grpSp>
      <p:grpSp>
        <p:nvGrpSpPr>
          <p:cNvPr id="34" name="Group 33">
            <a:extLst>
              <a:ext uri="{FF2B5EF4-FFF2-40B4-BE49-F238E27FC236}">
                <a16:creationId xmlns:a16="http://schemas.microsoft.com/office/drawing/2014/main" id="{3C30C4C0-6311-E143-AD1D-5CEECD14CF16}"/>
              </a:ext>
            </a:extLst>
          </p:cNvPr>
          <p:cNvGrpSpPr/>
          <p:nvPr/>
        </p:nvGrpSpPr>
        <p:grpSpPr>
          <a:xfrm>
            <a:off x="3664360" y="843126"/>
            <a:ext cx="1892301" cy="3317400"/>
            <a:chOff x="2407702" y="1189852"/>
            <a:chExt cx="2228486" cy="3715954"/>
          </a:xfrm>
        </p:grpSpPr>
        <p:sp>
          <p:nvSpPr>
            <p:cNvPr id="4" name="Rounded Rectangle 3">
              <a:extLst>
                <a:ext uri="{FF2B5EF4-FFF2-40B4-BE49-F238E27FC236}">
                  <a16:creationId xmlns:a16="http://schemas.microsoft.com/office/drawing/2014/main" id="{85D5005F-3C54-2C4B-9887-61CD663DD789}"/>
                </a:ext>
              </a:extLst>
            </p:cNvPr>
            <p:cNvSpPr/>
            <p:nvPr/>
          </p:nvSpPr>
          <p:spPr>
            <a:xfrm>
              <a:off x="2482484" y="2356556"/>
              <a:ext cx="2153704" cy="2549250"/>
            </a:xfrm>
            <a:prstGeom prst="roundRect">
              <a:avLst/>
            </a:prstGeom>
            <a:solidFill>
              <a:srgbClr val="EFB4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 name="Rounded Rectangle 7">
              <a:extLst>
                <a:ext uri="{FF2B5EF4-FFF2-40B4-BE49-F238E27FC236}">
                  <a16:creationId xmlns:a16="http://schemas.microsoft.com/office/drawing/2014/main" id="{872E33AD-CCF4-5042-8C82-3771DD21C1D5}"/>
                </a:ext>
              </a:extLst>
            </p:cNvPr>
            <p:cNvSpPr/>
            <p:nvPr/>
          </p:nvSpPr>
          <p:spPr>
            <a:xfrm>
              <a:off x="2482484" y="1593670"/>
              <a:ext cx="2153704" cy="1288930"/>
            </a:xfrm>
            <a:prstGeom prst="roundRect">
              <a:avLst/>
            </a:prstGeom>
            <a:solidFill>
              <a:srgbClr val="AE4EB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Rectangle 10">
              <a:extLst>
                <a:ext uri="{FF2B5EF4-FFF2-40B4-BE49-F238E27FC236}">
                  <a16:creationId xmlns:a16="http://schemas.microsoft.com/office/drawing/2014/main" id="{49329206-2A5C-F342-BD5B-EFC8D93F3CCB}"/>
                </a:ext>
              </a:extLst>
            </p:cNvPr>
            <p:cNvSpPr/>
            <p:nvPr/>
          </p:nvSpPr>
          <p:spPr>
            <a:xfrm>
              <a:off x="2620335" y="3010776"/>
              <a:ext cx="1946877" cy="1847694"/>
            </a:xfrm>
            <a:prstGeom prst="rect">
              <a:avLst/>
            </a:prstGeom>
          </p:spPr>
          <p:txBody>
            <a:bodyPr wrap="square">
              <a:spAutoFit/>
            </a:bodyPr>
            <a:lstStyle/>
            <a:p>
              <a:pPr marL="135731" indent="-135731">
                <a:spcBef>
                  <a:spcPts val="225"/>
                </a:spcBef>
                <a:spcAft>
                  <a:spcPts val="225"/>
                </a:spcAft>
                <a:buFont typeface="Arial" panose="020B0604020202020204" pitchFamily="34" charset="0"/>
                <a:buChar char="•"/>
              </a:pPr>
              <a:r>
                <a:rPr lang="en-US" sz="1050" dirty="0">
                  <a:solidFill>
                    <a:schemeClr val="tx1">
                      <a:lumMod val="75000"/>
                      <a:lumOff val="25000"/>
                    </a:schemeClr>
                  </a:solidFill>
                  <a:latin typeface="Imago" panose="020B0500060000020004" pitchFamily="34" charset="0"/>
                </a:rPr>
                <a:t>Retain and advance core expertise</a:t>
              </a:r>
            </a:p>
            <a:p>
              <a:pPr marL="135731" indent="-135731">
                <a:spcBef>
                  <a:spcPts val="225"/>
                </a:spcBef>
                <a:spcAft>
                  <a:spcPts val="225"/>
                </a:spcAft>
                <a:buFont typeface="Arial" panose="020B0604020202020204" pitchFamily="34" charset="0"/>
                <a:buChar char="•"/>
              </a:pPr>
              <a:r>
                <a:rPr lang="en-US" sz="1050" dirty="0">
                  <a:solidFill>
                    <a:schemeClr val="tx1">
                      <a:lumMod val="75000"/>
                      <a:lumOff val="25000"/>
                    </a:schemeClr>
                  </a:solidFill>
                  <a:latin typeface="Imago" panose="020B0500060000020004" pitchFamily="34" charset="0"/>
                </a:rPr>
                <a:t>Proactively respond to trends and innovation</a:t>
              </a:r>
            </a:p>
            <a:p>
              <a:pPr marL="135731" indent="-135731">
                <a:spcBef>
                  <a:spcPts val="225"/>
                </a:spcBef>
                <a:spcAft>
                  <a:spcPts val="225"/>
                </a:spcAft>
                <a:buFont typeface="Arial" panose="020B0604020202020204" pitchFamily="34" charset="0"/>
                <a:buChar char="•"/>
              </a:pPr>
              <a:r>
                <a:rPr lang="en-US" sz="1050" dirty="0">
                  <a:solidFill>
                    <a:schemeClr val="tx1">
                      <a:lumMod val="75000"/>
                      <a:lumOff val="25000"/>
                    </a:schemeClr>
                  </a:solidFill>
                  <a:latin typeface="Imago" panose="020B0500060000020004" pitchFamily="34" charset="0"/>
                </a:rPr>
                <a:t>Expand PDA’s applied research</a:t>
              </a:r>
            </a:p>
            <a:p>
              <a:pPr marL="135731" indent="-135731">
                <a:spcBef>
                  <a:spcPts val="225"/>
                </a:spcBef>
                <a:spcAft>
                  <a:spcPts val="225"/>
                </a:spcAft>
                <a:buFont typeface="Arial" panose="020B0604020202020204" pitchFamily="34" charset="0"/>
                <a:buChar char="•"/>
              </a:pPr>
              <a:r>
                <a:rPr lang="en-US" sz="1050" dirty="0">
                  <a:solidFill>
                    <a:schemeClr val="tx1">
                      <a:lumMod val="75000"/>
                      <a:lumOff val="25000"/>
                    </a:schemeClr>
                  </a:solidFill>
                  <a:latin typeface="Imago" panose="020B0500060000020004" pitchFamily="34" charset="0"/>
                </a:rPr>
                <a:t>Explore and advance partnerships</a:t>
              </a:r>
            </a:p>
          </p:txBody>
        </p:sp>
        <p:sp>
          <p:nvSpPr>
            <p:cNvPr id="19" name="Rectangle 18">
              <a:extLst>
                <a:ext uri="{FF2B5EF4-FFF2-40B4-BE49-F238E27FC236}">
                  <a16:creationId xmlns:a16="http://schemas.microsoft.com/office/drawing/2014/main" id="{FCE81193-72D8-0E42-BFD1-E3697D6027D3}"/>
                </a:ext>
              </a:extLst>
            </p:cNvPr>
            <p:cNvSpPr/>
            <p:nvPr/>
          </p:nvSpPr>
          <p:spPr>
            <a:xfrm>
              <a:off x="2501743" y="1981015"/>
              <a:ext cx="2115187" cy="886893"/>
            </a:xfrm>
            <a:prstGeom prst="rect">
              <a:avLst/>
            </a:prstGeom>
          </p:spPr>
          <p:txBody>
            <a:bodyPr wrap="square">
              <a:spAutoFit/>
            </a:bodyPr>
            <a:lstStyle/>
            <a:p>
              <a:pPr algn="ctr"/>
              <a:r>
                <a:rPr lang="en-US" sz="1050" b="1" dirty="0">
                  <a:solidFill>
                    <a:schemeClr val="bg1"/>
                  </a:solidFill>
                </a:rPr>
                <a:t>Premier global leader in advancing science, manufacturing, quality and innovation    </a:t>
              </a:r>
            </a:p>
          </p:txBody>
        </p:sp>
        <p:pic>
          <p:nvPicPr>
            <p:cNvPr id="25" name="Picture 24">
              <a:extLst>
                <a:ext uri="{FF2B5EF4-FFF2-40B4-BE49-F238E27FC236}">
                  <a16:creationId xmlns:a16="http://schemas.microsoft.com/office/drawing/2014/main" id="{9C9EA6EB-5FE9-D240-860D-E1A702E39697}"/>
                </a:ext>
              </a:extLst>
            </p:cNvPr>
            <p:cNvPicPr>
              <a:picLocks noChangeAspect="1"/>
            </p:cNvPicPr>
            <p:nvPr/>
          </p:nvPicPr>
          <p:blipFill>
            <a:blip r:embed="rId3"/>
            <a:stretch>
              <a:fillRect/>
            </a:stretch>
          </p:blipFill>
          <p:spPr>
            <a:xfrm>
              <a:off x="2834411" y="1189852"/>
              <a:ext cx="1449850" cy="699512"/>
            </a:xfrm>
            <a:prstGeom prst="rect">
              <a:avLst/>
            </a:prstGeom>
          </p:spPr>
        </p:pic>
        <p:sp>
          <p:nvSpPr>
            <p:cNvPr id="29" name="TextBox 28">
              <a:extLst>
                <a:ext uri="{FF2B5EF4-FFF2-40B4-BE49-F238E27FC236}">
                  <a16:creationId xmlns:a16="http://schemas.microsoft.com/office/drawing/2014/main" id="{2776A283-EB0C-F844-8C25-BCA2E35F1499}"/>
                </a:ext>
              </a:extLst>
            </p:cNvPr>
            <p:cNvSpPr txBox="1"/>
            <p:nvPr/>
          </p:nvSpPr>
          <p:spPr>
            <a:xfrm rot="16200000">
              <a:off x="2012430" y="3652457"/>
              <a:ext cx="1183451" cy="392908"/>
            </a:xfrm>
            <a:prstGeom prst="rect">
              <a:avLst/>
            </a:prstGeom>
            <a:noFill/>
          </p:spPr>
          <p:txBody>
            <a:bodyPr wrap="square" rtlCol="0">
              <a:spAutoFit/>
            </a:bodyPr>
            <a:lstStyle/>
            <a:p>
              <a:pPr algn="ctr"/>
              <a:r>
                <a:rPr lang="en-US" sz="1600" b="1" dirty="0">
                  <a:latin typeface="Imago" panose="020B0500060000020004" pitchFamily="34" charset="0"/>
                </a:rPr>
                <a:t>SCIENCE</a:t>
              </a:r>
            </a:p>
          </p:txBody>
        </p:sp>
      </p:grpSp>
      <p:grpSp>
        <p:nvGrpSpPr>
          <p:cNvPr id="35" name="Group 34">
            <a:extLst>
              <a:ext uri="{FF2B5EF4-FFF2-40B4-BE49-F238E27FC236}">
                <a16:creationId xmlns:a16="http://schemas.microsoft.com/office/drawing/2014/main" id="{B2784A26-7DF6-EA41-9369-1F9E045FAD10}"/>
              </a:ext>
            </a:extLst>
          </p:cNvPr>
          <p:cNvGrpSpPr/>
          <p:nvPr/>
        </p:nvGrpSpPr>
        <p:grpSpPr>
          <a:xfrm>
            <a:off x="5676208" y="778342"/>
            <a:ext cx="1938408" cy="3380357"/>
            <a:chOff x="4638232" y="897462"/>
            <a:chExt cx="2262626" cy="4008344"/>
          </a:xfrm>
        </p:grpSpPr>
        <p:sp>
          <p:nvSpPr>
            <p:cNvPr id="5" name="Rounded Rectangle 4">
              <a:extLst>
                <a:ext uri="{FF2B5EF4-FFF2-40B4-BE49-F238E27FC236}">
                  <a16:creationId xmlns:a16="http://schemas.microsoft.com/office/drawing/2014/main" id="{39A67E80-FA39-944D-A715-D84472DF6A94}"/>
                </a:ext>
              </a:extLst>
            </p:cNvPr>
            <p:cNvSpPr/>
            <p:nvPr/>
          </p:nvSpPr>
          <p:spPr>
            <a:xfrm>
              <a:off x="4701190" y="2356556"/>
              <a:ext cx="2134689" cy="2549250"/>
            </a:xfrm>
            <a:prstGeom prst="roundRect">
              <a:avLst/>
            </a:prstGeom>
            <a:solidFill>
              <a:srgbClr val="A1FFF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ounded Rectangle 8">
              <a:extLst>
                <a:ext uri="{FF2B5EF4-FFF2-40B4-BE49-F238E27FC236}">
                  <a16:creationId xmlns:a16="http://schemas.microsoft.com/office/drawing/2014/main" id="{18B6FCF8-333E-CD49-B2FF-CA787C398CD9}"/>
                </a:ext>
              </a:extLst>
            </p:cNvPr>
            <p:cNvSpPr/>
            <p:nvPr/>
          </p:nvSpPr>
          <p:spPr>
            <a:xfrm>
              <a:off x="4701191" y="1401762"/>
              <a:ext cx="2134689" cy="1480838"/>
            </a:xfrm>
            <a:prstGeom prst="roundRect">
              <a:avLst/>
            </a:prstGeom>
            <a:solidFill>
              <a:srgbClr val="25A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31A7C7A9-56C8-EF43-B06A-B64F7F66C5AE}"/>
                </a:ext>
              </a:extLst>
            </p:cNvPr>
            <p:cNvSpPr/>
            <p:nvPr/>
          </p:nvSpPr>
          <p:spPr>
            <a:xfrm>
              <a:off x="4889028" y="3017166"/>
              <a:ext cx="2011830" cy="1380742"/>
            </a:xfrm>
            <a:prstGeom prst="rect">
              <a:avLst/>
            </a:prstGeom>
          </p:spPr>
          <p:txBody>
            <a:bodyPr wrap="square">
              <a:spAutoFit/>
            </a:bodyPr>
            <a:lstStyle/>
            <a:p>
              <a:pPr marL="135731" indent="-135731">
                <a:spcBef>
                  <a:spcPts val="225"/>
                </a:spcBef>
                <a:spcAft>
                  <a:spcPts val="225"/>
                </a:spcAft>
                <a:buFont typeface="Arial" panose="020B0604020202020204" pitchFamily="34" charset="0"/>
                <a:buChar char="•"/>
              </a:pPr>
              <a:r>
                <a:rPr lang="en-US" sz="1050" dirty="0">
                  <a:solidFill>
                    <a:schemeClr val="tx1">
                      <a:lumMod val="75000"/>
                      <a:lumOff val="25000"/>
                    </a:schemeClr>
                  </a:solidFill>
                  <a:latin typeface="Imago" panose="020B0500060000020004" pitchFamily="34" charset="0"/>
                </a:rPr>
                <a:t>Regulatory monitoring and training</a:t>
              </a:r>
            </a:p>
            <a:p>
              <a:pPr marL="135731" indent="-135731">
                <a:spcBef>
                  <a:spcPts val="225"/>
                </a:spcBef>
                <a:spcAft>
                  <a:spcPts val="225"/>
                </a:spcAft>
                <a:buFont typeface="Arial" panose="020B0604020202020204" pitchFamily="34" charset="0"/>
                <a:buChar char="•"/>
              </a:pPr>
              <a:r>
                <a:rPr lang="en-US" sz="1050" dirty="0">
                  <a:solidFill>
                    <a:schemeClr val="tx1">
                      <a:lumMod val="75000"/>
                      <a:lumOff val="25000"/>
                    </a:schemeClr>
                  </a:solidFill>
                  <a:latin typeface="Imago" panose="020B0500060000020004" pitchFamily="34" charset="0"/>
                </a:rPr>
                <a:t>Advocacy and engagement</a:t>
              </a:r>
            </a:p>
            <a:p>
              <a:pPr marL="135731" indent="-135731">
                <a:spcBef>
                  <a:spcPts val="225"/>
                </a:spcBef>
                <a:spcAft>
                  <a:spcPts val="225"/>
                </a:spcAft>
                <a:buFont typeface="Arial" panose="020B0604020202020204" pitchFamily="34" charset="0"/>
                <a:buChar char="•"/>
              </a:pPr>
              <a:r>
                <a:rPr lang="en-US" sz="1050" dirty="0">
                  <a:solidFill>
                    <a:schemeClr val="tx1">
                      <a:lumMod val="75000"/>
                      <a:lumOff val="25000"/>
                    </a:schemeClr>
                  </a:solidFill>
                  <a:latin typeface="Imago" panose="020B0500060000020004" pitchFamily="34" charset="0"/>
                </a:rPr>
                <a:t>Establish industry standards</a:t>
              </a:r>
            </a:p>
          </p:txBody>
        </p:sp>
        <p:sp>
          <p:nvSpPr>
            <p:cNvPr id="20" name="Rectangle 19">
              <a:extLst>
                <a:ext uri="{FF2B5EF4-FFF2-40B4-BE49-F238E27FC236}">
                  <a16:creationId xmlns:a16="http://schemas.microsoft.com/office/drawing/2014/main" id="{DFB9A5B3-6F51-7242-ABFB-C5ACDCBC1B90}"/>
                </a:ext>
              </a:extLst>
            </p:cNvPr>
            <p:cNvSpPr/>
            <p:nvPr/>
          </p:nvSpPr>
          <p:spPr>
            <a:xfrm>
              <a:off x="4710941" y="1893504"/>
              <a:ext cx="2115186" cy="684288"/>
            </a:xfrm>
            <a:prstGeom prst="rect">
              <a:avLst/>
            </a:prstGeom>
          </p:spPr>
          <p:txBody>
            <a:bodyPr wrap="square">
              <a:spAutoFit/>
            </a:bodyPr>
            <a:lstStyle/>
            <a:p>
              <a:pPr algn="ctr"/>
              <a:r>
                <a:rPr lang="en-US" sz="1050" b="1" dirty="0">
                  <a:solidFill>
                    <a:schemeClr val="bg1"/>
                  </a:solidFill>
                </a:rPr>
                <a:t>Enable global regulatory harmonization and industry standards    </a:t>
              </a:r>
            </a:p>
          </p:txBody>
        </p:sp>
        <p:pic>
          <p:nvPicPr>
            <p:cNvPr id="26" name="Picture 6" descr="Afficher l'image d'origine">
              <a:extLst>
                <a:ext uri="{FF2B5EF4-FFF2-40B4-BE49-F238E27FC236}">
                  <a16:creationId xmlns:a16="http://schemas.microsoft.com/office/drawing/2014/main" id="{39FFA835-DFFD-A34F-9D7B-A7A69D8E7B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8189" y="897462"/>
              <a:ext cx="1140691" cy="103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FEC1DFC7-0463-D643-8025-2255D339932A}"/>
                </a:ext>
              </a:extLst>
            </p:cNvPr>
            <p:cNvSpPr txBox="1"/>
            <p:nvPr/>
          </p:nvSpPr>
          <p:spPr>
            <a:xfrm rot="16200000">
              <a:off x="4077015" y="3594035"/>
              <a:ext cx="1517615" cy="395181"/>
            </a:xfrm>
            <a:prstGeom prst="rect">
              <a:avLst/>
            </a:prstGeom>
            <a:noFill/>
          </p:spPr>
          <p:txBody>
            <a:bodyPr wrap="square" rtlCol="0">
              <a:spAutoFit/>
            </a:bodyPr>
            <a:lstStyle/>
            <a:p>
              <a:pPr algn="ctr"/>
              <a:r>
                <a:rPr lang="en-US" sz="1600" b="1" dirty="0">
                  <a:latin typeface="Imago" panose="020B0500060000020004" pitchFamily="34" charset="0"/>
                </a:rPr>
                <a:t>REGULATION</a:t>
              </a:r>
            </a:p>
          </p:txBody>
        </p:sp>
      </p:grpSp>
    </p:spTree>
    <p:extLst>
      <p:ext uri="{BB962C8B-B14F-4D97-AF65-F5344CB8AC3E}">
        <p14:creationId xmlns:p14="http://schemas.microsoft.com/office/powerpoint/2010/main" val="336388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C2BEB-E4EC-4A5D-9417-42D52146B6C0}"/>
              </a:ext>
            </a:extLst>
          </p:cNvPr>
          <p:cNvSpPr>
            <a:spLocks noGrp="1"/>
          </p:cNvSpPr>
          <p:nvPr>
            <p:ph type="title"/>
          </p:nvPr>
        </p:nvSpPr>
        <p:spPr>
          <a:xfrm>
            <a:off x="810491" y="24300"/>
            <a:ext cx="8229600" cy="857250"/>
          </a:xfrm>
        </p:spPr>
        <p:txBody>
          <a:bodyPr>
            <a:normAutofit/>
          </a:bodyPr>
          <a:lstStyle/>
          <a:p>
            <a:pPr algn="l">
              <a:lnSpc>
                <a:spcPct val="90000"/>
              </a:lnSpc>
            </a:pPr>
            <a:r>
              <a:rPr lang="en-US" sz="2800" dirty="0">
                <a:solidFill>
                  <a:srgbClr val="002060"/>
                </a:solidFill>
                <a:latin typeface="Roboto" pitchFamily="2" charset="0"/>
                <a:cs typeface="+mn-cs"/>
              </a:rPr>
              <a:t>Key Association Initiatives</a:t>
            </a:r>
          </a:p>
        </p:txBody>
      </p:sp>
      <p:graphicFrame>
        <p:nvGraphicFramePr>
          <p:cNvPr id="5" name="Diagram 4">
            <a:extLst>
              <a:ext uri="{FF2B5EF4-FFF2-40B4-BE49-F238E27FC236}">
                <a16:creationId xmlns:a16="http://schemas.microsoft.com/office/drawing/2014/main" id="{D9609559-B68B-906B-E238-2159DEA9F46B}"/>
              </a:ext>
            </a:extLst>
          </p:cNvPr>
          <p:cNvGraphicFramePr/>
          <p:nvPr>
            <p:extLst>
              <p:ext uri="{D42A27DB-BD31-4B8C-83A1-F6EECF244321}">
                <p14:modId xmlns:p14="http://schemas.microsoft.com/office/powerpoint/2010/main" val="425627534"/>
              </p:ext>
            </p:extLst>
          </p:nvPr>
        </p:nvGraphicFramePr>
        <p:xfrm>
          <a:off x="496962" y="1085715"/>
          <a:ext cx="4259530" cy="3013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313945F8-3926-9629-6EC2-97919328FBCB}"/>
              </a:ext>
            </a:extLst>
          </p:cNvPr>
          <p:cNvGraphicFramePr/>
          <p:nvPr>
            <p:extLst>
              <p:ext uri="{D42A27DB-BD31-4B8C-83A1-F6EECF244321}">
                <p14:modId xmlns:p14="http://schemas.microsoft.com/office/powerpoint/2010/main" val="2817568712"/>
              </p:ext>
            </p:extLst>
          </p:nvPr>
        </p:nvGraphicFramePr>
        <p:xfrm>
          <a:off x="4572000" y="1044529"/>
          <a:ext cx="4340113" cy="30544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44355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itle 1"/>
          <p:cNvSpPr>
            <a:spLocks noGrp="1"/>
          </p:cNvSpPr>
          <p:nvPr>
            <p:ph type="ctrTitle" idx="4294967295"/>
          </p:nvPr>
        </p:nvSpPr>
        <p:spPr>
          <a:xfrm>
            <a:off x="807564" y="45903"/>
            <a:ext cx="5783997" cy="511991"/>
          </a:xfrm>
          <a:effectLst/>
        </p:spPr>
        <p:txBody>
          <a:bodyPr/>
          <a:lstStyle/>
          <a:p>
            <a:pPr>
              <a:lnSpc>
                <a:spcPct val="90000"/>
              </a:lnSpc>
            </a:pPr>
            <a:r>
              <a:rPr lang="en-US" sz="2800" b="1" dirty="0">
                <a:solidFill>
                  <a:srgbClr val="002060"/>
                </a:solidFill>
                <a:effectLst>
                  <a:outerShdw blurRad="38100" dist="38100" dir="2700000" algn="tl">
                    <a:srgbClr val="000000">
                      <a:alpha val="43137"/>
                    </a:srgbClr>
                  </a:outerShdw>
                </a:effectLst>
                <a:latin typeface="Roboto" pitchFamily="2" charset="0"/>
                <a:cs typeface="+mn-cs"/>
              </a:rPr>
              <a:t>Major PDA Publications</a:t>
            </a:r>
          </a:p>
        </p:txBody>
      </p:sp>
      <p:pic>
        <p:nvPicPr>
          <p:cNvPr id="14" name="Picture 13">
            <a:extLst>
              <a:ext uri="{FF2B5EF4-FFF2-40B4-BE49-F238E27FC236}">
                <a16:creationId xmlns:a16="http://schemas.microsoft.com/office/drawing/2014/main" id="{FE53F075-CCA7-FFAF-D2B6-B4E7861CACE0}"/>
              </a:ext>
            </a:extLst>
          </p:cNvPr>
          <p:cNvPicPr>
            <a:picLocks noChangeAspect="1"/>
          </p:cNvPicPr>
          <p:nvPr/>
        </p:nvPicPr>
        <p:blipFill>
          <a:blip r:embed="rId3"/>
          <a:stretch>
            <a:fillRect/>
          </a:stretch>
        </p:blipFill>
        <p:spPr>
          <a:xfrm rot="21290786">
            <a:off x="1270717" y="678207"/>
            <a:ext cx="1446607" cy="1605332"/>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4CF7EA75-22CC-714E-BB52-F863C1AFBD39}"/>
              </a:ext>
            </a:extLst>
          </p:cNvPr>
          <p:cNvPicPr>
            <a:picLocks noChangeAspect="1"/>
          </p:cNvPicPr>
          <p:nvPr/>
        </p:nvPicPr>
        <p:blipFill>
          <a:blip r:embed="rId4"/>
          <a:stretch>
            <a:fillRect/>
          </a:stretch>
        </p:blipFill>
        <p:spPr>
          <a:xfrm rot="224222">
            <a:off x="2203913" y="879768"/>
            <a:ext cx="2387674" cy="1429962"/>
          </a:xfrm>
          <a:prstGeom prst="rect">
            <a:avLst/>
          </a:prstGeom>
        </p:spPr>
      </p:pic>
      <p:pic>
        <p:nvPicPr>
          <p:cNvPr id="16" name="Picture 15" descr="Graphical user interface, website&#10;&#10;Description automatically generated">
            <a:extLst>
              <a:ext uri="{FF2B5EF4-FFF2-40B4-BE49-F238E27FC236}">
                <a16:creationId xmlns:a16="http://schemas.microsoft.com/office/drawing/2014/main" id="{6BCF59E3-B565-21B8-6CC7-434CD1F691B0}"/>
              </a:ext>
            </a:extLst>
          </p:cNvPr>
          <p:cNvPicPr>
            <a:picLocks noChangeAspect="1"/>
          </p:cNvPicPr>
          <p:nvPr/>
        </p:nvPicPr>
        <p:blipFill>
          <a:blip r:embed="rId5"/>
          <a:stretch>
            <a:fillRect/>
          </a:stretch>
        </p:blipFill>
        <p:spPr>
          <a:xfrm rot="21390734">
            <a:off x="1316461" y="2830624"/>
            <a:ext cx="3430715" cy="1550946"/>
          </a:xfrm>
          <a:prstGeom prst="rect">
            <a:avLst/>
          </a:prstGeom>
        </p:spPr>
      </p:pic>
      <p:pic>
        <p:nvPicPr>
          <p:cNvPr id="20" name="Picture 19" descr="Graphical user interface, application, website&#10;&#10;Description automatically generated">
            <a:extLst>
              <a:ext uri="{FF2B5EF4-FFF2-40B4-BE49-F238E27FC236}">
                <a16:creationId xmlns:a16="http://schemas.microsoft.com/office/drawing/2014/main" id="{EE71C64A-9773-7BAC-EC19-12CE9048A0E8}"/>
              </a:ext>
            </a:extLst>
          </p:cNvPr>
          <p:cNvPicPr>
            <a:picLocks noChangeAspect="1"/>
          </p:cNvPicPr>
          <p:nvPr/>
        </p:nvPicPr>
        <p:blipFill>
          <a:blip r:embed="rId6"/>
          <a:stretch>
            <a:fillRect/>
          </a:stretch>
        </p:blipFill>
        <p:spPr>
          <a:xfrm rot="230319">
            <a:off x="5393956" y="895355"/>
            <a:ext cx="3259063" cy="1460839"/>
          </a:xfrm>
          <a:prstGeom prst="rect">
            <a:avLst/>
          </a:prstGeom>
        </p:spPr>
      </p:pic>
      <p:sp>
        <p:nvSpPr>
          <p:cNvPr id="23" name="Isosceles Triangle 22">
            <a:extLst>
              <a:ext uri="{FF2B5EF4-FFF2-40B4-BE49-F238E27FC236}">
                <a16:creationId xmlns:a16="http://schemas.microsoft.com/office/drawing/2014/main" id="{22EF5F54-9AC8-7ACE-4757-32BAFB1B94F0}"/>
              </a:ext>
            </a:extLst>
          </p:cNvPr>
          <p:cNvSpPr/>
          <p:nvPr/>
        </p:nvSpPr>
        <p:spPr>
          <a:xfrm>
            <a:off x="5678482" y="1817945"/>
            <a:ext cx="1639977" cy="676670"/>
          </a:xfrm>
          <a:prstGeom prst="triangle">
            <a:avLst>
              <a:gd name="adj" fmla="val 28543"/>
            </a:avLst>
          </a:prstGeom>
          <a:gradFill>
            <a:gsLst>
              <a:gs pos="0">
                <a:schemeClr val="dk1">
                  <a:tint val="100000"/>
                  <a:shade val="100000"/>
                  <a:satMod val="130000"/>
                  <a:alpha val="0"/>
                </a:schemeClr>
              </a:gs>
              <a:gs pos="100000">
                <a:schemeClr val="dk1">
                  <a:tint val="50000"/>
                  <a:shade val="100000"/>
                  <a:satMod val="350000"/>
                  <a:alpha val="55000"/>
                </a:schemeClr>
              </a:gs>
            </a:gsLs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5" name="Picture 24" descr="Text&#10;&#10;Description automatically generated">
            <a:extLst>
              <a:ext uri="{FF2B5EF4-FFF2-40B4-BE49-F238E27FC236}">
                <a16:creationId xmlns:a16="http://schemas.microsoft.com/office/drawing/2014/main" id="{1DD29E73-72A6-7037-E2CE-7A626809F17B}"/>
              </a:ext>
            </a:extLst>
          </p:cNvPr>
          <p:cNvPicPr>
            <a:picLocks noChangeAspect="1"/>
          </p:cNvPicPr>
          <p:nvPr/>
        </p:nvPicPr>
        <p:blipFill>
          <a:blip r:embed="rId7"/>
          <a:stretch>
            <a:fillRect/>
          </a:stretch>
        </p:blipFill>
        <p:spPr>
          <a:xfrm rot="20865280">
            <a:off x="5240903" y="909939"/>
            <a:ext cx="1073756" cy="1431674"/>
          </a:xfrm>
          <a:prstGeom prst="rect">
            <a:avLst/>
          </a:prstGeom>
        </p:spPr>
      </p:pic>
      <p:pic>
        <p:nvPicPr>
          <p:cNvPr id="3" name="Picture 2">
            <a:extLst>
              <a:ext uri="{FF2B5EF4-FFF2-40B4-BE49-F238E27FC236}">
                <a16:creationId xmlns:a16="http://schemas.microsoft.com/office/drawing/2014/main" id="{110CB884-577D-CEBB-5B61-25D70F5B04C1}"/>
              </a:ext>
            </a:extLst>
          </p:cNvPr>
          <p:cNvPicPr>
            <a:picLocks noChangeAspect="1"/>
          </p:cNvPicPr>
          <p:nvPr/>
        </p:nvPicPr>
        <p:blipFill>
          <a:blip r:embed="rId8"/>
          <a:stretch>
            <a:fillRect/>
          </a:stretch>
        </p:blipFill>
        <p:spPr>
          <a:xfrm rot="20944442">
            <a:off x="5823007" y="2871526"/>
            <a:ext cx="1127881" cy="1664087"/>
          </a:xfrm>
          <a:prstGeom prst="rect">
            <a:avLst/>
          </a:prstGeom>
        </p:spPr>
      </p:pic>
      <p:pic>
        <p:nvPicPr>
          <p:cNvPr id="7" name="Picture 6">
            <a:extLst>
              <a:ext uri="{FF2B5EF4-FFF2-40B4-BE49-F238E27FC236}">
                <a16:creationId xmlns:a16="http://schemas.microsoft.com/office/drawing/2014/main" id="{226B0945-9E7A-192B-E578-64AAD3EF1539}"/>
              </a:ext>
            </a:extLst>
          </p:cNvPr>
          <p:cNvPicPr>
            <a:picLocks noChangeAspect="1"/>
          </p:cNvPicPr>
          <p:nvPr/>
        </p:nvPicPr>
        <p:blipFill>
          <a:blip r:embed="rId9"/>
          <a:stretch>
            <a:fillRect/>
          </a:stretch>
        </p:blipFill>
        <p:spPr>
          <a:xfrm rot="21420815">
            <a:off x="6326880" y="2777076"/>
            <a:ext cx="1127881" cy="1659464"/>
          </a:xfrm>
          <a:prstGeom prst="rect">
            <a:avLst/>
          </a:prstGeom>
        </p:spPr>
      </p:pic>
      <p:pic>
        <p:nvPicPr>
          <p:cNvPr id="10" name="Picture 9">
            <a:extLst>
              <a:ext uri="{FF2B5EF4-FFF2-40B4-BE49-F238E27FC236}">
                <a16:creationId xmlns:a16="http://schemas.microsoft.com/office/drawing/2014/main" id="{343FBF7F-1C11-20A8-4682-88516CE1DBE4}"/>
              </a:ext>
            </a:extLst>
          </p:cNvPr>
          <p:cNvPicPr>
            <a:picLocks noChangeAspect="1"/>
          </p:cNvPicPr>
          <p:nvPr/>
        </p:nvPicPr>
        <p:blipFill>
          <a:blip r:embed="rId10"/>
          <a:stretch>
            <a:fillRect/>
          </a:stretch>
        </p:blipFill>
        <p:spPr>
          <a:xfrm rot="246788">
            <a:off x="6765539" y="2731311"/>
            <a:ext cx="1120813" cy="1646909"/>
          </a:xfrm>
          <a:prstGeom prst="rect">
            <a:avLst/>
          </a:prstGeom>
        </p:spPr>
      </p:pic>
      <p:pic>
        <p:nvPicPr>
          <p:cNvPr id="12" name="Picture 11">
            <a:extLst>
              <a:ext uri="{FF2B5EF4-FFF2-40B4-BE49-F238E27FC236}">
                <a16:creationId xmlns:a16="http://schemas.microsoft.com/office/drawing/2014/main" id="{7A3EA0DD-08E0-3793-3E7B-E5103E54F31A}"/>
              </a:ext>
            </a:extLst>
          </p:cNvPr>
          <p:cNvPicPr>
            <a:picLocks noChangeAspect="1"/>
          </p:cNvPicPr>
          <p:nvPr/>
        </p:nvPicPr>
        <p:blipFill>
          <a:blip r:embed="rId11"/>
          <a:stretch>
            <a:fillRect/>
          </a:stretch>
        </p:blipFill>
        <p:spPr>
          <a:xfrm rot="655502">
            <a:off x="7220168" y="2763422"/>
            <a:ext cx="1127881" cy="1655143"/>
          </a:xfrm>
          <a:prstGeom prst="rect">
            <a:avLst/>
          </a:prstGeom>
        </p:spPr>
      </p:pic>
      <p:sp>
        <p:nvSpPr>
          <p:cNvPr id="15" name="Rectangle 14">
            <a:extLst>
              <a:ext uri="{FF2B5EF4-FFF2-40B4-BE49-F238E27FC236}">
                <a16:creationId xmlns:a16="http://schemas.microsoft.com/office/drawing/2014/main" id="{6BB7F595-A56C-81E9-8899-1B3DC1E53FC7}"/>
              </a:ext>
            </a:extLst>
          </p:cNvPr>
          <p:cNvSpPr/>
          <p:nvPr/>
        </p:nvSpPr>
        <p:spPr>
          <a:xfrm>
            <a:off x="1170333" y="644395"/>
            <a:ext cx="3678122" cy="187813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3FE03A4-E67D-BC19-0302-5BC76077D952}"/>
              </a:ext>
            </a:extLst>
          </p:cNvPr>
          <p:cNvSpPr txBox="1"/>
          <p:nvPr/>
        </p:nvSpPr>
        <p:spPr>
          <a:xfrm>
            <a:off x="2171760" y="2039191"/>
            <a:ext cx="2719811" cy="523220"/>
          </a:xfrm>
          <a:prstGeom prst="rect">
            <a:avLst/>
          </a:prstGeom>
          <a:solidFill>
            <a:schemeClr val="accent1">
              <a:lumMod val="40000"/>
              <a:lumOff val="60000"/>
            </a:schemeClr>
          </a:solidFill>
          <a:ln>
            <a:solidFill>
              <a:schemeClr val="accent1"/>
            </a:solidFill>
          </a:ln>
        </p:spPr>
        <p:txBody>
          <a:bodyPr wrap="square" rtlCol="0">
            <a:spAutoFit/>
          </a:bodyPr>
          <a:lstStyle/>
          <a:p>
            <a:pPr algn="ctr"/>
            <a:r>
              <a:rPr lang="en-US" sz="1400" dirty="0"/>
              <a:t>PDA Journal of Pharmaceutical Science and Technology</a:t>
            </a:r>
          </a:p>
        </p:txBody>
      </p:sp>
      <p:sp>
        <p:nvSpPr>
          <p:cNvPr id="18" name="Rectangle 17">
            <a:extLst>
              <a:ext uri="{FF2B5EF4-FFF2-40B4-BE49-F238E27FC236}">
                <a16:creationId xmlns:a16="http://schemas.microsoft.com/office/drawing/2014/main" id="{073971D5-A6EC-3D62-C9C9-490D542131D9}"/>
              </a:ext>
            </a:extLst>
          </p:cNvPr>
          <p:cNvSpPr/>
          <p:nvPr/>
        </p:nvSpPr>
        <p:spPr>
          <a:xfrm>
            <a:off x="5020142" y="647449"/>
            <a:ext cx="3678122" cy="187813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509EA14-BA3B-2F32-1BC1-10B8DE946373}"/>
              </a:ext>
            </a:extLst>
          </p:cNvPr>
          <p:cNvSpPr txBox="1"/>
          <p:nvPr/>
        </p:nvSpPr>
        <p:spPr>
          <a:xfrm>
            <a:off x="6038433" y="2048529"/>
            <a:ext cx="2714026" cy="523220"/>
          </a:xfrm>
          <a:prstGeom prst="rect">
            <a:avLst/>
          </a:prstGeom>
          <a:solidFill>
            <a:srgbClr val="00B050"/>
          </a:solidFill>
          <a:ln>
            <a:solidFill>
              <a:schemeClr val="accent1"/>
            </a:solidFill>
          </a:ln>
        </p:spPr>
        <p:txBody>
          <a:bodyPr wrap="square" rtlCol="0">
            <a:spAutoFit/>
          </a:bodyPr>
          <a:lstStyle/>
          <a:p>
            <a:pPr algn="ctr"/>
            <a:r>
              <a:rPr lang="en-US" sz="1400" dirty="0"/>
              <a:t>Technical Reports, Points to Consider, Surveys</a:t>
            </a:r>
          </a:p>
        </p:txBody>
      </p:sp>
      <p:sp>
        <p:nvSpPr>
          <p:cNvPr id="24" name="Rectangle 23">
            <a:extLst>
              <a:ext uri="{FF2B5EF4-FFF2-40B4-BE49-F238E27FC236}">
                <a16:creationId xmlns:a16="http://schemas.microsoft.com/office/drawing/2014/main" id="{74209799-BCE9-8039-5CF6-5031EB75649C}"/>
              </a:ext>
            </a:extLst>
          </p:cNvPr>
          <p:cNvSpPr/>
          <p:nvPr/>
        </p:nvSpPr>
        <p:spPr>
          <a:xfrm>
            <a:off x="1183068" y="2643922"/>
            <a:ext cx="3678122" cy="187813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70A8190-F5AC-19E1-0354-7FAE431D87D6}"/>
              </a:ext>
            </a:extLst>
          </p:cNvPr>
          <p:cNvSpPr/>
          <p:nvPr/>
        </p:nvSpPr>
        <p:spPr>
          <a:xfrm rot="5400000">
            <a:off x="3377047" y="3030018"/>
            <a:ext cx="480969" cy="2572391"/>
          </a:xfrm>
          <a:prstGeom prst="rect">
            <a:avLst/>
          </a:prstGeom>
          <a:solidFill>
            <a:srgbClr val="FFFF00"/>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400" dirty="0">
                <a:solidFill>
                  <a:schemeClr val="tx1"/>
                </a:solidFill>
              </a:rPr>
              <a:t>PDA Letter</a:t>
            </a:r>
          </a:p>
        </p:txBody>
      </p:sp>
      <p:sp>
        <p:nvSpPr>
          <p:cNvPr id="29" name="Rectangle 28">
            <a:extLst>
              <a:ext uri="{FF2B5EF4-FFF2-40B4-BE49-F238E27FC236}">
                <a16:creationId xmlns:a16="http://schemas.microsoft.com/office/drawing/2014/main" id="{E7A8679F-8F03-ACF4-EA79-4259CE9BD7E6}"/>
              </a:ext>
            </a:extLst>
          </p:cNvPr>
          <p:cNvSpPr/>
          <p:nvPr/>
        </p:nvSpPr>
        <p:spPr>
          <a:xfrm>
            <a:off x="5032152" y="2671540"/>
            <a:ext cx="3678122" cy="187813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69B1A51-B3F6-08DE-B25C-84B72DF4CCE2}"/>
              </a:ext>
            </a:extLst>
          </p:cNvPr>
          <p:cNvSpPr/>
          <p:nvPr/>
        </p:nvSpPr>
        <p:spPr>
          <a:xfrm rot="5400000">
            <a:off x="7227157" y="3059384"/>
            <a:ext cx="480969" cy="2572391"/>
          </a:xfrm>
          <a:prstGeom prst="rect">
            <a:avLst/>
          </a:prstGeom>
          <a:solidFill>
            <a:srgbClr val="D09E00"/>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400" dirty="0">
                <a:solidFill>
                  <a:schemeClr val="tx1"/>
                </a:solidFill>
              </a:rPr>
              <a:t>Consensus Standards</a:t>
            </a:r>
          </a:p>
        </p:txBody>
      </p:sp>
    </p:spTree>
    <p:extLst>
      <p:ext uri="{BB962C8B-B14F-4D97-AF65-F5344CB8AC3E}">
        <p14:creationId xmlns:p14="http://schemas.microsoft.com/office/powerpoint/2010/main" val="176117299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255" y="1"/>
            <a:ext cx="7614875" cy="421395"/>
          </a:xfrm>
        </p:spPr>
        <p:txBody>
          <a:bodyPr/>
          <a:lstStyle/>
          <a:p>
            <a:pPr>
              <a:lnSpc>
                <a:spcPct val="90000"/>
              </a:lnSpc>
            </a:pPr>
            <a:r>
              <a:rPr lang="en-US" sz="2800" dirty="0">
                <a:solidFill>
                  <a:srgbClr val="002060"/>
                </a:solidFill>
                <a:effectLst>
                  <a:outerShdw blurRad="38100" dist="38100" dir="2700000" algn="tl">
                    <a:srgbClr val="000000">
                      <a:alpha val="43137"/>
                    </a:srgbClr>
                  </a:outerShdw>
                </a:effectLst>
                <a:latin typeface="Roboto" pitchFamily="2" charset="0"/>
                <a:cs typeface="+mn-cs"/>
              </a:rPr>
              <a:t>World Renowned Training</a:t>
            </a:r>
          </a:p>
        </p:txBody>
      </p:sp>
      <p:sp>
        <p:nvSpPr>
          <p:cNvPr id="5" name="Slide Number Placeholder 4"/>
          <p:cNvSpPr>
            <a:spLocks noGrp="1"/>
          </p:cNvSpPr>
          <p:nvPr>
            <p:ph type="sldNum" sz="quarter" idx="10"/>
          </p:nvPr>
        </p:nvSpPr>
        <p:spPr/>
        <p:txBody>
          <a:bodyPr/>
          <a:lstStyle/>
          <a:p>
            <a:pPr>
              <a:defRPr/>
            </a:pPr>
            <a:fld id="{E5F4B79E-9E48-4D2B-8AC6-0881A253AFA5}" type="slidenum">
              <a:rPr lang="en-US" sz="400" smtClean="0"/>
              <a:pPr>
                <a:defRPr/>
              </a:pPr>
              <a:t>14</a:t>
            </a:fld>
            <a:endParaRPr lang="en-US" sz="400" dirty="0"/>
          </a:p>
        </p:txBody>
      </p:sp>
      <p:pic>
        <p:nvPicPr>
          <p:cNvPr id="13" name="Picture 12">
            <a:extLst>
              <a:ext uri="{FF2B5EF4-FFF2-40B4-BE49-F238E27FC236}">
                <a16:creationId xmlns:a16="http://schemas.microsoft.com/office/drawing/2014/main" id="{9E079512-06DE-CE0B-C004-F1C2F7141376}"/>
              </a:ext>
            </a:extLst>
          </p:cNvPr>
          <p:cNvPicPr>
            <a:picLocks noChangeAspect="1"/>
          </p:cNvPicPr>
          <p:nvPr/>
        </p:nvPicPr>
        <p:blipFill>
          <a:blip r:embed="rId3">
            <a:alphaModFix amt="20000"/>
          </a:blip>
          <a:stretch>
            <a:fillRect/>
          </a:stretch>
        </p:blipFill>
        <p:spPr>
          <a:xfrm>
            <a:off x="1" y="724759"/>
            <a:ext cx="9144000" cy="3693981"/>
          </a:xfrm>
          <a:prstGeom prst="rect">
            <a:avLst/>
          </a:prstGeom>
        </p:spPr>
      </p:pic>
      <p:sp>
        <p:nvSpPr>
          <p:cNvPr id="15" name="TextBox 14">
            <a:extLst>
              <a:ext uri="{FF2B5EF4-FFF2-40B4-BE49-F238E27FC236}">
                <a16:creationId xmlns:a16="http://schemas.microsoft.com/office/drawing/2014/main" id="{7A6554E5-0D45-EC54-B606-A5FC28E7D8BC}"/>
              </a:ext>
            </a:extLst>
          </p:cNvPr>
          <p:cNvSpPr txBox="1"/>
          <p:nvPr/>
        </p:nvSpPr>
        <p:spPr>
          <a:xfrm>
            <a:off x="854808" y="988827"/>
            <a:ext cx="7761768" cy="2554545"/>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dirty="0">
                <a:solidFill>
                  <a:srgbClr val="002060"/>
                </a:solidFill>
              </a:rPr>
              <a:t>Hands-on and Lecture based training provided at the PDA’s Training Research Institute in the United States and locations across the Globe</a:t>
            </a:r>
          </a:p>
          <a:p>
            <a:pPr marL="342900" indent="-342900">
              <a:spcAft>
                <a:spcPts val="1200"/>
              </a:spcAft>
              <a:buFont typeface="Arial" panose="020B0604020202020204" pitchFamily="34" charset="0"/>
              <a:buChar char="•"/>
            </a:pPr>
            <a:r>
              <a:rPr lang="en-US" sz="2000" dirty="0">
                <a:solidFill>
                  <a:srgbClr val="002060"/>
                </a:solidFill>
              </a:rPr>
              <a:t>Over 22,000 industry members and regulators trained since 2009</a:t>
            </a:r>
          </a:p>
          <a:p>
            <a:pPr marL="342900" indent="-342900">
              <a:spcAft>
                <a:spcPts val="1200"/>
              </a:spcAft>
              <a:buFont typeface="Arial" panose="020B0604020202020204" pitchFamily="34" charset="0"/>
              <a:buChar char="•"/>
            </a:pPr>
            <a:r>
              <a:rPr lang="en-US" sz="2000" dirty="0">
                <a:solidFill>
                  <a:srgbClr val="002060"/>
                </a:solidFill>
              </a:rPr>
              <a:t>New courses being developed on an ongoing basis to meet the needs of our members and the wider industry </a:t>
            </a:r>
          </a:p>
        </p:txBody>
      </p:sp>
    </p:spTree>
    <p:extLst>
      <p:ext uri="{BB962C8B-B14F-4D97-AF65-F5344CB8AC3E}">
        <p14:creationId xmlns:p14="http://schemas.microsoft.com/office/powerpoint/2010/main" val="1940900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F1318F-C9F7-D60B-1032-9E5DECAEB3F6}"/>
              </a:ext>
            </a:extLst>
          </p:cNvPr>
          <p:cNvPicPr>
            <a:picLocks noChangeAspect="1"/>
          </p:cNvPicPr>
          <p:nvPr/>
        </p:nvPicPr>
        <p:blipFill>
          <a:blip r:embed="rId3"/>
          <a:stretch>
            <a:fillRect/>
          </a:stretch>
        </p:blipFill>
        <p:spPr>
          <a:xfrm>
            <a:off x="0" y="0"/>
            <a:ext cx="9143999" cy="5143500"/>
          </a:xfrm>
          <a:prstGeom prst="rect">
            <a:avLst/>
          </a:prstGeom>
        </p:spPr>
      </p:pic>
    </p:spTree>
    <p:extLst>
      <p:ext uri="{BB962C8B-B14F-4D97-AF65-F5344CB8AC3E}">
        <p14:creationId xmlns:p14="http://schemas.microsoft.com/office/powerpoint/2010/main" val="1878401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F2AA4C2-704D-6D43-8F89-8A7E3BA233C2}"/>
              </a:ext>
            </a:extLst>
          </p:cNvPr>
          <p:cNvSpPr>
            <a:spLocks noGrp="1"/>
          </p:cNvSpPr>
          <p:nvPr>
            <p:ph type="ctrTitle"/>
          </p:nvPr>
        </p:nvSpPr>
        <p:spPr>
          <a:xfrm>
            <a:off x="914818" y="80681"/>
            <a:ext cx="7674999" cy="434976"/>
          </a:xfrm>
        </p:spPr>
        <p:txBody>
          <a:bodyPr/>
          <a:lstStyle/>
          <a:p>
            <a:r>
              <a:rPr lang="en-US" sz="2800" b="1" dirty="0">
                <a:solidFill>
                  <a:srgbClr val="002060"/>
                </a:solidFill>
                <a:effectLst>
                  <a:outerShdw blurRad="38100" dist="38100" dir="2700000" algn="tl">
                    <a:srgbClr val="000000">
                      <a:alpha val="43137"/>
                    </a:srgbClr>
                  </a:outerShdw>
                </a:effectLst>
              </a:rPr>
              <a:t>New Membership Tiers Structure </a:t>
            </a:r>
          </a:p>
        </p:txBody>
      </p:sp>
      <p:pic>
        <p:nvPicPr>
          <p:cNvPr id="3" name="Picture 2">
            <a:extLst>
              <a:ext uri="{FF2B5EF4-FFF2-40B4-BE49-F238E27FC236}">
                <a16:creationId xmlns:a16="http://schemas.microsoft.com/office/drawing/2014/main" id="{7683D2D6-4D5D-EFBF-AE0A-AAEAA92A60CC}"/>
              </a:ext>
            </a:extLst>
          </p:cNvPr>
          <p:cNvPicPr>
            <a:picLocks noChangeAspect="1"/>
          </p:cNvPicPr>
          <p:nvPr/>
        </p:nvPicPr>
        <p:blipFill>
          <a:blip r:embed="rId2"/>
          <a:stretch>
            <a:fillRect/>
          </a:stretch>
        </p:blipFill>
        <p:spPr>
          <a:xfrm>
            <a:off x="1167865" y="1055658"/>
            <a:ext cx="6808270" cy="3535392"/>
          </a:xfrm>
          <a:prstGeom prst="rect">
            <a:avLst/>
          </a:prstGeom>
        </p:spPr>
      </p:pic>
      <p:sp>
        <p:nvSpPr>
          <p:cNvPr id="4" name="TextBox 3">
            <a:extLst>
              <a:ext uri="{FF2B5EF4-FFF2-40B4-BE49-F238E27FC236}">
                <a16:creationId xmlns:a16="http://schemas.microsoft.com/office/drawing/2014/main" id="{72029889-AC5E-5E42-6FA4-1BB6A10216B3}"/>
              </a:ext>
            </a:extLst>
          </p:cNvPr>
          <p:cNvSpPr txBox="1"/>
          <p:nvPr/>
        </p:nvSpPr>
        <p:spPr>
          <a:xfrm>
            <a:off x="1086464" y="651076"/>
            <a:ext cx="3916457" cy="369332"/>
          </a:xfrm>
          <a:prstGeom prst="rect">
            <a:avLst/>
          </a:prstGeom>
          <a:noFill/>
        </p:spPr>
        <p:txBody>
          <a:bodyPr wrap="none" rtlCol="0">
            <a:spAutoFit/>
          </a:bodyPr>
          <a:lstStyle/>
          <a:p>
            <a:r>
              <a:rPr lang="en-US" dirty="0">
                <a:solidFill>
                  <a:srgbClr val="002060"/>
                </a:solidFill>
              </a:rPr>
              <a:t>More Options for Members to Chose</a:t>
            </a:r>
          </a:p>
        </p:txBody>
      </p:sp>
    </p:spTree>
    <p:extLst>
      <p:ext uri="{BB962C8B-B14F-4D97-AF65-F5344CB8AC3E}">
        <p14:creationId xmlns:p14="http://schemas.microsoft.com/office/powerpoint/2010/main" val="2795172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F2AA4C2-704D-6D43-8F89-8A7E3BA233C2}"/>
              </a:ext>
            </a:extLst>
          </p:cNvPr>
          <p:cNvSpPr>
            <a:spLocks noGrp="1"/>
          </p:cNvSpPr>
          <p:nvPr>
            <p:ph type="ctrTitle"/>
          </p:nvPr>
        </p:nvSpPr>
        <p:spPr>
          <a:xfrm>
            <a:off x="904987" y="92736"/>
            <a:ext cx="7771981" cy="511176"/>
          </a:xfrm>
        </p:spPr>
        <p:txBody>
          <a:bodyPr/>
          <a:lstStyle/>
          <a:p>
            <a:pPr algn="l"/>
            <a:r>
              <a:rPr lang="en-US" sz="2800" b="1" dirty="0">
                <a:solidFill>
                  <a:srgbClr val="002060"/>
                </a:solidFill>
                <a:effectLst>
                  <a:outerShdw blurRad="38100" dist="38100" dir="2700000" algn="tl">
                    <a:srgbClr val="000000">
                      <a:alpha val="43137"/>
                    </a:srgbClr>
                  </a:outerShdw>
                </a:effectLst>
                <a:latin typeface="Roboto" pitchFamily="2" charset="0"/>
                <a:cs typeface="+mn-cs"/>
              </a:rPr>
              <a:t>Summary of Major Accomplishments </a:t>
            </a:r>
          </a:p>
        </p:txBody>
      </p:sp>
      <p:sp>
        <p:nvSpPr>
          <p:cNvPr id="5" name="TextBox 4">
            <a:extLst>
              <a:ext uri="{FF2B5EF4-FFF2-40B4-BE49-F238E27FC236}">
                <a16:creationId xmlns:a16="http://schemas.microsoft.com/office/drawing/2014/main" id="{BF2E71FE-ABC4-3095-FCE5-DC1875DE7301}"/>
              </a:ext>
            </a:extLst>
          </p:cNvPr>
          <p:cNvSpPr txBox="1"/>
          <p:nvPr/>
        </p:nvSpPr>
        <p:spPr>
          <a:xfrm>
            <a:off x="1126671" y="811181"/>
            <a:ext cx="4572000" cy="461665"/>
          </a:xfrm>
          <a:prstGeom prst="rect">
            <a:avLst/>
          </a:prstGeom>
          <a:noFill/>
        </p:spPr>
        <p:txBody>
          <a:bodyPr wrap="square">
            <a:spAutoFit/>
          </a:bodyPr>
          <a:lstStyle/>
          <a:p>
            <a:pPr lvl="0"/>
            <a:r>
              <a:rPr lang="en-US" sz="2400" b="1" dirty="0"/>
              <a:t>Since 2009, PDA has:</a:t>
            </a:r>
            <a:endParaRPr lang="en-US" sz="2400" dirty="0"/>
          </a:p>
        </p:txBody>
      </p:sp>
      <p:graphicFrame>
        <p:nvGraphicFramePr>
          <p:cNvPr id="7" name="Diagram 6">
            <a:extLst>
              <a:ext uri="{FF2B5EF4-FFF2-40B4-BE49-F238E27FC236}">
                <a16:creationId xmlns:a16="http://schemas.microsoft.com/office/drawing/2014/main" id="{8EC7161F-E467-354D-F3BF-8C80D95C0144}"/>
              </a:ext>
            </a:extLst>
          </p:cNvPr>
          <p:cNvGraphicFramePr/>
          <p:nvPr>
            <p:extLst>
              <p:ext uri="{D42A27DB-BD31-4B8C-83A1-F6EECF244321}">
                <p14:modId xmlns:p14="http://schemas.microsoft.com/office/powerpoint/2010/main" val="3086719734"/>
              </p:ext>
            </p:extLst>
          </p:nvPr>
        </p:nvGraphicFramePr>
        <p:xfrm>
          <a:off x="514350" y="811181"/>
          <a:ext cx="8417377" cy="3671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2851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D94759B2-DC8D-1C05-AB24-BDAAA80314D5}"/>
              </a:ext>
            </a:extLst>
          </p:cNvPr>
          <p:cNvPicPr>
            <a:picLocks noChangeAspect="1"/>
          </p:cNvPicPr>
          <p:nvPr/>
        </p:nvPicPr>
        <p:blipFill>
          <a:blip r:embed="rId2"/>
          <a:stretch>
            <a:fillRect/>
          </a:stretch>
        </p:blipFill>
        <p:spPr>
          <a:xfrm>
            <a:off x="809492" y="1221529"/>
            <a:ext cx="5490930" cy="703965"/>
          </a:xfrm>
          <a:prstGeom prst="rect">
            <a:avLst/>
          </a:prstGeom>
        </p:spPr>
      </p:pic>
      <p:pic>
        <p:nvPicPr>
          <p:cNvPr id="7" name="Picture 6" descr="Graphical user interface, text, email&#10;&#10;Description automatically generated">
            <a:extLst>
              <a:ext uri="{FF2B5EF4-FFF2-40B4-BE49-F238E27FC236}">
                <a16:creationId xmlns:a16="http://schemas.microsoft.com/office/drawing/2014/main" id="{D75EDF3F-31CF-01C7-03A8-B97FC00B2313}"/>
              </a:ext>
            </a:extLst>
          </p:cNvPr>
          <p:cNvPicPr>
            <a:picLocks noChangeAspect="1"/>
          </p:cNvPicPr>
          <p:nvPr/>
        </p:nvPicPr>
        <p:blipFill>
          <a:blip r:embed="rId3"/>
          <a:stretch>
            <a:fillRect/>
          </a:stretch>
        </p:blipFill>
        <p:spPr>
          <a:xfrm>
            <a:off x="1551363" y="2146633"/>
            <a:ext cx="5490930" cy="699395"/>
          </a:xfrm>
          <a:prstGeom prst="rect">
            <a:avLst/>
          </a:prstGeom>
        </p:spPr>
      </p:pic>
      <p:pic>
        <p:nvPicPr>
          <p:cNvPr id="9" name="Picture 8">
            <a:extLst>
              <a:ext uri="{FF2B5EF4-FFF2-40B4-BE49-F238E27FC236}">
                <a16:creationId xmlns:a16="http://schemas.microsoft.com/office/drawing/2014/main" id="{CA1F1456-9DD3-EEF0-2610-631EF469FC44}"/>
              </a:ext>
            </a:extLst>
          </p:cNvPr>
          <p:cNvPicPr>
            <a:picLocks noChangeAspect="1"/>
          </p:cNvPicPr>
          <p:nvPr/>
        </p:nvPicPr>
        <p:blipFill>
          <a:blip r:embed="rId4"/>
          <a:stretch>
            <a:fillRect/>
          </a:stretch>
        </p:blipFill>
        <p:spPr>
          <a:xfrm>
            <a:off x="3052358" y="3997128"/>
            <a:ext cx="5490930" cy="702758"/>
          </a:xfrm>
          <a:prstGeom prst="rect">
            <a:avLst/>
          </a:prstGeom>
          <a:ln w="28575">
            <a:noFill/>
          </a:ln>
        </p:spPr>
      </p:pic>
      <p:sp>
        <p:nvSpPr>
          <p:cNvPr id="10" name="TextBox 9">
            <a:extLst>
              <a:ext uri="{FF2B5EF4-FFF2-40B4-BE49-F238E27FC236}">
                <a16:creationId xmlns:a16="http://schemas.microsoft.com/office/drawing/2014/main" id="{6B8F67AC-8033-5284-ADBA-4539BD6AF4D9}"/>
              </a:ext>
            </a:extLst>
          </p:cNvPr>
          <p:cNvSpPr txBox="1"/>
          <p:nvPr/>
        </p:nvSpPr>
        <p:spPr>
          <a:xfrm>
            <a:off x="2843578" y="443614"/>
            <a:ext cx="3456844" cy="523220"/>
          </a:xfrm>
          <a:prstGeom prst="rect">
            <a:avLst/>
          </a:prstGeom>
          <a:noFill/>
        </p:spPr>
        <p:txBody>
          <a:bodyPr wrap="none" rtlCol="0">
            <a:spAutoFit/>
          </a:bodyPr>
          <a:lstStyle/>
          <a:p>
            <a:r>
              <a:rPr lang="en-US" sz="2800" b="1" dirty="0"/>
              <a:t>UPCOMMING EVENTS</a:t>
            </a:r>
          </a:p>
        </p:txBody>
      </p:sp>
      <p:pic>
        <p:nvPicPr>
          <p:cNvPr id="14" name="Picture 13">
            <a:extLst>
              <a:ext uri="{FF2B5EF4-FFF2-40B4-BE49-F238E27FC236}">
                <a16:creationId xmlns:a16="http://schemas.microsoft.com/office/drawing/2014/main" id="{CBAB0D5F-C70E-653E-B749-9A2A12FA186D}"/>
              </a:ext>
            </a:extLst>
          </p:cNvPr>
          <p:cNvPicPr>
            <a:picLocks noChangeAspect="1"/>
          </p:cNvPicPr>
          <p:nvPr/>
        </p:nvPicPr>
        <p:blipFill>
          <a:blip r:embed="rId5"/>
          <a:stretch>
            <a:fillRect/>
          </a:stretch>
        </p:blipFill>
        <p:spPr>
          <a:xfrm>
            <a:off x="2310487" y="3067167"/>
            <a:ext cx="5490930" cy="704107"/>
          </a:xfrm>
          <a:prstGeom prst="rect">
            <a:avLst/>
          </a:prstGeom>
        </p:spPr>
      </p:pic>
    </p:spTree>
    <p:extLst>
      <p:ext uri="{BB962C8B-B14F-4D97-AF65-F5344CB8AC3E}">
        <p14:creationId xmlns:p14="http://schemas.microsoft.com/office/powerpoint/2010/main" val="1114780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a:xfrm>
            <a:off x="900546" y="71437"/>
            <a:ext cx="5832440" cy="438150"/>
          </a:xfrm>
        </p:spPr>
        <p:txBody>
          <a:bodyPr/>
          <a:lstStyle/>
          <a:p>
            <a:pPr>
              <a:lnSpc>
                <a:spcPct val="85000"/>
              </a:lnSpc>
              <a:defRPr/>
            </a:pPr>
            <a:r>
              <a:rPr lang="en-US" sz="3200" dirty="0">
                <a:solidFill>
                  <a:srgbClr val="002060"/>
                </a:solidFill>
                <a:latin typeface="Roboto" pitchFamily="2" charset="0"/>
                <a:ea typeface="Roboto" pitchFamily="2" charset="0"/>
                <a:cs typeface="+mn-cs"/>
              </a:rPr>
              <a:t>PDA Contact Info:  </a:t>
            </a:r>
          </a:p>
        </p:txBody>
      </p:sp>
      <p:sp>
        <p:nvSpPr>
          <p:cNvPr id="36867" name="Rectangle 3"/>
          <p:cNvSpPr>
            <a:spLocks noGrp="1" noChangeArrowheads="1"/>
          </p:cNvSpPr>
          <p:nvPr>
            <p:ph type="body" idx="1"/>
          </p:nvPr>
        </p:nvSpPr>
        <p:spPr>
          <a:xfrm>
            <a:off x="1419874" y="967978"/>
            <a:ext cx="6457950" cy="3746897"/>
          </a:xfrm>
          <a:solidFill>
            <a:schemeClr val="bg1"/>
          </a:solidFill>
        </p:spPr>
        <p:txBody>
          <a:bodyPr/>
          <a:lstStyle/>
          <a:p>
            <a:pPr algn="ctr">
              <a:lnSpc>
                <a:spcPct val="85000"/>
              </a:lnSpc>
              <a:spcBef>
                <a:spcPct val="50000"/>
              </a:spcBef>
              <a:buFont typeface="Arial" charset="0"/>
              <a:buNone/>
            </a:pPr>
            <a:r>
              <a:rPr lang="en-US" sz="2400" b="1" dirty="0">
                <a:latin typeface="Roboto" pitchFamily="2" charset="0"/>
                <a:ea typeface="Roboto" pitchFamily="2" charset="0"/>
              </a:rPr>
              <a:t>Global HQ</a:t>
            </a:r>
          </a:p>
          <a:p>
            <a:pPr algn="ctr">
              <a:lnSpc>
                <a:spcPct val="85000"/>
              </a:lnSpc>
              <a:spcBef>
                <a:spcPct val="50000"/>
              </a:spcBef>
              <a:buClr>
                <a:schemeClr val="tx1"/>
              </a:buClr>
              <a:buFont typeface="Wingdings" pitchFamily="2" charset="2"/>
              <a:buNone/>
            </a:pPr>
            <a:r>
              <a:rPr lang="en-US" sz="1400" b="1" dirty="0">
                <a:latin typeface="Roboto" pitchFamily="2" charset="0"/>
                <a:ea typeface="Roboto" pitchFamily="2" charset="0"/>
              </a:rPr>
              <a:t>PDA Member Relations  </a:t>
            </a:r>
          </a:p>
          <a:p>
            <a:pPr algn="ctr">
              <a:lnSpc>
                <a:spcPct val="85000"/>
              </a:lnSpc>
              <a:spcBef>
                <a:spcPct val="50000"/>
              </a:spcBef>
              <a:buClr>
                <a:schemeClr val="tx1"/>
              </a:buClr>
              <a:buFontTx/>
              <a:buNone/>
            </a:pPr>
            <a:r>
              <a:rPr lang="en-US" sz="1400" b="1" dirty="0">
                <a:latin typeface="Roboto" pitchFamily="2" charset="0"/>
                <a:ea typeface="Roboto" pitchFamily="2" charset="0"/>
              </a:rPr>
              <a:t>4350 East West Hwy. Suite 600, Bethesda, MD 20814 USA</a:t>
            </a:r>
          </a:p>
          <a:p>
            <a:pPr algn="ctr">
              <a:lnSpc>
                <a:spcPct val="85000"/>
              </a:lnSpc>
              <a:spcBef>
                <a:spcPct val="50000"/>
              </a:spcBef>
              <a:buClr>
                <a:schemeClr val="tx1"/>
              </a:buClr>
              <a:buFontTx/>
              <a:buNone/>
            </a:pPr>
            <a:r>
              <a:rPr lang="en-US" sz="1400" b="1" dirty="0">
                <a:latin typeface="Roboto" pitchFamily="2" charset="0"/>
                <a:ea typeface="Roboto" pitchFamily="2" charset="0"/>
              </a:rPr>
              <a:t>info@pda.org </a:t>
            </a:r>
            <a:r>
              <a:rPr lang="en-US" sz="1400" b="1" i="1" dirty="0">
                <a:latin typeface="Roboto" pitchFamily="2" charset="0"/>
                <a:ea typeface="Roboto" pitchFamily="2" charset="0"/>
              </a:rPr>
              <a:t>or</a:t>
            </a:r>
            <a:r>
              <a:rPr lang="en-US" sz="1400" b="1" dirty="0">
                <a:latin typeface="Roboto" pitchFamily="2" charset="0"/>
                <a:ea typeface="Roboto" pitchFamily="2" charset="0"/>
              </a:rPr>
              <a:t> +1-301-656-5900 </a:t>
            </a:r>
          </a:p>
          <a:p>
            <a:pPr algn="ctr">
              <a:lnSpc>
                <a:spcPct val="85000"/>
              </a:lnSpc>
              <a:spcBef>
                <a:spcPct val="50000"/>
              </a:spcBef>
              <a:buClr>
                <a:schemeClr val="tx1"/>
              </a:buClr>
              <a:buNone/>
            </a:pPr>
            <a:r>
              <a:rPr lang="en-US" sz="2400" b="1" dirty="0">
                <a:latin typeface="Roboto" pitchFamily="2" charset="0"/>
                <a:ea typeface="Roboto" pitchFamily="2" charset="0"/>
              </a:rPr>
              <a:t>PDA Europe</a:t>
            </a:r>
          </a:p>
          <a:p>
            <a:pPr algn="ctr">
              <a:lnSpc>
                <a:spcPct val="85000"/>
              </a:lnSpc>
              <a:spcBef>
                <a:spcPct val="50000"/>
              </a:spcBef>
              <a:buClr>
                <a:schemeClr val="tx1"/>
              </a:buClr>
              <a:buNone/>
            </a:pPr>
            <a:r>
              <a:rPr lang="en-US" sz="1400" b="1" dirty="0">
                <a:latin typeface="Roboto" pitchFamily="2" charset="0"/>
                <a:ea typeface="Roboto" pitchFamily="2" charset="0"/>
              </a:rPr>
              <a:t>Am Borsigturm 60</a:t>
            </a:r>
            <a:br>
              <a:rPr lang="en-US" sz="1400" b="1" dirty="0">
                <a:latin typeface="Roboto" pitchFamily="2" charset="0"/>
                <a:ea typeface="Roboto" pitchFamily="2" charset="0"/>
              </a:rPr>
            </a:br>
            <a:r>
              <a:rPr lang="en-US" sz="1400" b="1" dirty="0">
                <a:latin typeface="Roboto" pitchFamily="2" charset="0"/>
                <a:ea typeface="Roboto" pitchFamily="2" charset="0"/>
              </a:rPr>
              <a:t>13507 - Berlin, Germany</a:t>
            </a:r>
            <a:br>
              <a:rPr lang="en-US" sz="1400" b="1" dirty="0">
                <a:latin typeface="Roboto" pitchFamily="2" charset="0"/>
                <a:ea typeface="Roboto" pitchFamily="2" charset="0"/>
              </a:rPr>
            </a:br>
            <a:r>
              <a:rPr lang="en-US" sz="1400" b="1" dirty="0">
                <a:latin typeface="Roboto" pitchFamily="2" charset="0"/>
                <a:ea typeface="Roboto" pitchFamily="2" charset="0"/>
              </a:rPr>
              <a:t>Tel: +49 30 436 55 08-0 or -10</a:t>
            </a:r>
          </a:p>
          <a:p>
            <a:pPr algn="ctr">
              <a:lnSpc>
                <a:spcPct val="85000"/>
              </a:lnSpc>
              <a:spcBef>
                <a:spcPct val="50000"/>
              </a:spcBef>
              <a:buClr>
                <a:schemeClr val="tx1"/>
              </a:buClr>
              <a:buNone/>
            </a:pPr>
            <a:r>
              <a:rPr lang="en-US" sz="2400" b="1" dirty="0">
                <a:latin typeface="Roboto" pitchFamily="2" charset="0"/>
                <a:ea typeface="Roboto" pitchFamily="2" charset="0"/>
              </a:rPr>
              <a:t>PDA Asia Pacific</a:t>
            </a:r>
          </a:p>
          <a:p>
            <a:pPr algn="ctr">
              <a:lnSpc>
                <a:spcPct val="85000"/>
              </a:lnSpc>
              <a:spcBef>
                <a:spcPct val="50000"/>
              </a:spcBef>
              <a:buClr>
                <a:schemeClr val="tx1"/>
              </a:buClr>
              <a:buFont typeface="Wingdings" pitchFamily="2" charset="2"/>
              <a:buNone/>
            </a:pPr>
            <a:r>
              <a:rPr lang="nl-NL" sz="1400" b="1" dirty="0">
                <a:latin typeface="Roboto" pitchFamily="2" charset="0"/>
                <a:ea typeface="Roboto" pitchFamily="2" charset="0"/>
              </a:rPr>
              <a:t>20 Bendemeer Rd, #04-02 BS Bendemeer Centre Singapore 339914</a:t>
            </a:r>
            <a:br>
              <a:rPr lang="nl-NL" sz="1400" b="1" dirty="0">
                <a:latin typeface="Roboto" pitchFamily="2" charset="0"/>
                <a:ea typeface="Roboto" pitchFamily="2" charset="0"/>
              </a:rPr>
            </a:br>
            <a:r>
              <a:rPr lang="nl-NL" sz="1400" b="1" dirty="0">
                <a:latin typeface="Roboto" pitchFamily="2" charset="0"/>
                <a:ea typeface="Roboto" pitchFamily="2" charset="0"/>
              </a:rPr>
              <a:t>Tel: +65 64965504</a:t>
            </a:r>
            <a:endParaRPr lang="en-US" sz="1400" b="1" dirty="0">
              <a:latin typeface="Roboto" pitchFamily="2" charset="0"/>
              <a:ea typeface="Roboto" pitchFamily="2" charset="0"/>
            </a:endParaRPr>
          </a:p>
          <a:p>
            <a:pPr algn="ctr">
              <a:lnSpc>
                <a:spcPct val="85000"/>
              </a:lnSpc>
              <a:spcBef>
                <a:spcPct val="50000"/>
              </a:spcBef>
              <a:buClr>
                <a:schemeClr val="tx1"/>
              </a:buClr>
              <a:buFont typeface="Wingdings" pitchFamily="2" charset="2"/>
              <a:buNone/>
            </a:pPr>
            <a:endParaRPr lang="en-US" sz="1400" b="1" dirty="0">
              <a:latin typeface="Roboto" pitchFamily="2" charset="0"/>
              <a:ea typeface="Roboto" pitchFamily="2" charset="0"/>
            </a:endParaRPr>
          </a:p>
          <a:p>
            <a:pPr algn="ctr">
              <a:lnSpc>
                <a:spcPct val="85000"/>
              </a:lnSpc>
              <a:spcBef>
                <a:spcPct val="50000"/>
              </a:spcBef>
              <a:buClr>
                <a:schemeClr val="tx1"/>
              </a:buClr>
              <a:buFont typeface="Wingdings" pitchFamily="2" charset="2"/>
              <a:buNone/>
            </a:pPr>
            <a:endParaRPr lang="en-US" sz="1400" b="1" dirty="0">
              <a:latin typeface="TitilliumText14L 400 wt" charset="0"/>
            </a:endParaRPr>
          </a:p>
          <a:p>
            <a:pPr algn="ctr">
              <a:lnSpc>
                <a:spcPct val="85000"/>
              </a:lnSpc>
              <a:spcBef>
                <a:spcPct val="50000"/>
              </a:spcBef>
              <a:buClr>
                <a:schemeClr val="tx1"/>
              </a:buClr>
              <a:buFont typeface="Wingdings" pitchFamily="2" charset="2"/>
              <a:buNone/>
            </a:pPr>
            <a:r>
              <a:rPr lang="en-US" sz="1200" b="1" dirty="0">
                <a:solidFill>
                  <a:srgbClr val="0070C0"/>
                </a:solidFill>
                <a:latin typeface="TitilliumText14L 400 wt" charset="0"/>
              </a:rPr>
              <a:t>  </a:t>
            </a:r>
          </a:p>
          <a:p>
            <a:pPr>
              <a:lnSpc>
                <a:spcPct val="85000"/>
              </a:lnSpc>
              <a:spcBef>
                <a:spcPct val="50000"/>
              </a:spcBef>
              <a:buClr>
                <a:schemeClr val="tx1"/>
              </a:buClr>
              <a:buFont typeface="Wingdings" pitchFamily="2" charset="2"/>
              <a:buNone/>
            </a:pPr>
            <a:endParaRPr lang="en-US" sz="1050" dirty="0">
              <a:latin typeface="TitilliumText14L 400 wt" charset="0"/>
            </a:endParaRPr>
          </a:p>
        </p:txBody>
      </p:sp>
      <p:sp>
        <p:nvSpPr>
          <p:cNvPr id="2" name="Slide Number Placeholder 1"/>
          <p:cNvSpPr>
            <a:spLocks noGrp="1"/>
          </p:cNvSpPr>
          <p:nvPr>
            <p:ph type="sldNum" sz="quarter" idx="10"/>
          </p:nvPr>
        </p:nvSpPr>
        <p:spPr/>
        <p:txBody>
          <a:bodyPr/>
          <a:lstStyle/>
          <a:p>
            <a:pPr>
              <a:defRPr/>
            </a:pPr>
            <a:r>
              <a:rPr lang="en-US" sz="300" dirty="0">
                <a:solidFill>
                  <a:schemeClr val="tx2"/>
                </a:solidFill>
              </a:rPr>
              <a:t>1</a:t>
            </a:r>
          </a:p>
        </p:txBody>
      </p:sp>
    </p:spTree>
    <p:extLst>
      <p:ext uri="{BB962C8B-B14F-4D97-AF65-F5344CB8AC3E}">
        <p14:creationId xmlns:p14="http://schemas.microsoft.com/office/powerpoint/2010/main" val="345245313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0BD6E9-1D9C-118B-CFAB-62D97468E77F}"/>
              </a:ext>
            </a:extLst>
          </p:cNvPr>
          <p:cNvPicPr>
            <a:picLocks noChangeAspect="1"/>
          </p:cNvPicPr>
          <p:nvPr/>
        </p:nvPicPr>
        <p:blipFill>
          <a:blip r:embed="rId3"/>
          <a:stretch>
            <a:fillRect/>
          </a:stretch>
        </p:blipFill>
        <p:spPr>
          <a:xfrm>
            <a:off x="0" y="764054"/>
            <a:ext cx="9144000" cy="3627120"/>
          </a:xfrm>
          <a:prstGeom prst="rect">
            <a:avLst/>
          </a:prstGeom>
        </p:spPr>
      </p:pic>
      <p:sp>
        <p:nvSpPr>
          <p:cNvPr id="2" name="Text Placeholder 2">
            <a:extLst>
              <a:ext uri="{FF2B5EF4-FFF2-40B4-BE49-F238E27FC236}">
                <a16:creationId xmlns:a16="http://schemas.microsoft.com/office/drawing/2014/main" id="{54E7A884-983D-792D-7921-F793C289E74B}"/>
              </a:ext>
            </a:extLst>
          </p:cNvPr>
          <p:cNvSpPr txBox="1">
            <a:spLocks/>
          </p:cNvSpPr>
          <p:nvPr/>
        </p:nvSpPr>
        <p:spPr>
          <a:xfrm>
            <a:off x="2400642" y="854079"/>
            <a:ext cx="4594266" cy="479425"/>
          </a:xfrm>
        </p:spPr>
        <p:txBody>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a:ea typeface="ＭＳ Ｐゴシック" pitchFamily="34" charset="-128"/>
                <a:cs typeface="ＭＳ Ｐゴシック" pitchFamily="34" charset="-128"/>
              </a:rPr>
              <a:t>Global Offices &amp; </a:t>
            </a:r>
          </a:p>
          <a:p>
            <a:pPr marL="0" indent="0" algn="ctr">
              <a:buNone/>
            </a:pPr>
            <a:r>
              <a:rPr lang="en-US" sz="2400" b="1" dirty="0">
                <a:ea typeface="ＭＳ Ｐゴシック" pitchFamily="34" charset="-128"/>
                <a:cs typeface="ＭＳ Ｐゴシック" pitchFamily="34" charset="-128"/>
              </a:rPr>
              <a:t>Chapters</a:t>
            </a:r>
          </a:p>
        </p:txBody>
      </p:sp>
      <p:pic>
        <p:nvPicPr>
          <p:cNvPr id="5" name="Content Placeholder 6">
            <a:extLst>
              <a:ext uri="{FF2B5EF4-FFF2-40B4-BE49-F238E27FC236}">
                <a16:creationId xmlns:a16="http://schemas.microsoft.com/office/drawing/2014/main" id="{648AEE1A-D72D-838E-142D-464247239AD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406820" y="2565270"/>
            <a:ext cx="1746209" cy="1788999"/>
          </a:xfrm>
        </p:spPr>
      </p:pic>
      <p:sp>
        <p:nvSpPr>
          <p:cNvPr id="6" name="TextBox 2">
            <a:extLst>
              <a:ext uri="{FF2B5EF4-FFF2-40B4-BE49-F238E27FC236}">
                <a16:creationId xmlns:a16="http://schemas.microsoft.com/office/drawing/2014/main" id="{EE618728-AD8E-E5B7-A379-0B14F567B0D7}"/>
              </a:ext>
            </a:extLst>
          </p:cNvPr>
          <p:cNvSpPr txBox="1">
            <a:spLocks noChangeArrowheads="1"/>
          </p:cNvSpPr>
          <p:nvPr/>
        </p:nvSpPr>
        <p:spPr bwMode="auto">
          <a:xfrm>
            <a:off x="1478535" y="3870104"/>
            <a:ext cx="1825373" cy="5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9344" tIns="19673" rIns="39344" bIns="19673">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788988"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788988"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788988"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788988"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350" i="1">
                <a:solidFill>
                  <a:schemeClr val="bg1"/>
                </a:solidFill>
              </a:rPr>
              <a:t>Bethesda, MD </a:t>
            </a:r>
          </a:p>
          <a:p>
            <a:pPr eaLnBrk="1" hangingPunct="1"/>
            <a:endParaRPr lang="en-US" sz="1350"/>
          </a:p>
        </p:txBody>
      </p:sp>
      <p:sp>
        <p:nvSpPr>
          <p:cNvPr id="7" name="Rectangle 4">
            <a:extLst>
              <a:ext uri="{FF2B5EF4-FFF2-40B4-BE49-F238E27FC236}">
                <a16:creationId xmlns:a16="http://schemas.microsoft.com/office/drawing/2014/main" id="{0AAD1789-9AAB-3BDC-FE79-0C446F9287E4}"/>
              </a:ext>
            </a:extLst>
          </p:cNvPr>
          <p:cNvSpPr>
            <a:spLocks noChangeArrowheads="1"/>
          </p:cNvSpPr>
          <p:nvPr/>
        </p:nvSpPr>
        <p:spPr bwMode="auto">
          <a:xfrm>
            <a:off x="758149" y="3839647"/>
            <a:ext cx="1440771" cy="5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9344" tIns="19673" rIns="39344" bIns="19673">
            <a:spAutoFit/>
          </a:bodyPr>
          <a:lstStyle/>
          <a:p>
            <a:pPr algn="ctr"/>
            <a:r>
              <a:rPr lang="en-US" sz="1350" dirty="0">
                <a:solidFill>
                  <a:srgbClr val="002060"/>
                </a:solidFill>
              </a:rPr>
              <a:t>PDA Europe</a:t>
            </a:r>
          </a:p>
          <a:p>
            <a:pPr algn="ctr"/>
            <a:r>
              <a:rPr lang="en-US" sz="1350" dirty="0">
                <a:solidFill>
                  <a:srgbClr val="002060"/>
                </a:solidFill>
              </a:rPr>
              <a:t>Berlin, Germany</a:t>
            </a:r>
          </a:p>
        </p:txBody>
      </p:sp>
      <p:sp>
        <p:nvSpPr>
          <p:cNvPr id="8" name="Rectangle 4">
            <a:extLst>
              <a:ext uri="{FF2B5EF4-FFF2-40B4-BE49-F238E27FC236}">
                <a16:creationId xmlns:a16="http://schemas.microsoft.com/office/drawing/2014/main" id="{F15DCD5B-5EBE-0953-E4A4-61E2802409E7}"/>
              </a:ext>
            </a:extLst>
          </p:cNvPr>
          <p:cNvSpPr>
            <a:spLocks noChangeArrowheads="1"/>
          </p:cNvSpPr>
          <p:nvPr/>
        </p:nvSpPr>
        <p:spPr bwMode="auto">
          <a:xfrm>
            <a:off x="2672806" y="3827514"/>
            <a:ext cx="1825373" cy="5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9344" tIns="19673" rIns="39344" bIns="19673">
            <a:spAutoFit/>
          </a:bodyPr>
          <a:lstStyle/>
          <a:p>
            <a:pPr algn="ctr"/>
            <a:r>
              <a:rPr lang="en-US" sz="1350" dirty="0">
                <a:solidFill>
                  <a:srgbClr val="002060"/>
                </a:solidFill>
              </a:rPr>
              <a:t>PDA Global HQ</a:t>
            </a:r>
          </a:p>
          <a:p>
            <a:pPr algn="ctr"/>
            <a:r>
              <a:rPr lang="en-US" sz="1350" dirty="0">
                <a:solidFill>
                  <a:srgbClr val="002060"/>
                </a:solidFill>
              </a:rPr>
              <a:t>Bethesda, MD USA</a:t>
            </a:r>
          </a:p>
        </p:txBody>
      </p:sp>
      <p:pic>
        <p:nvPicPr>
          <p:cNvPr id="9" name="Picture 8">
            <a:extLst>
              <a:ext uri="{FF2B5EF4-FFF2-40B4-BE49-F238E27FC236}">
                <a16:creationId xmlns:a16="http://schemas.microsoft.com/office/drawing/2014/main" id="{D185AE14-7922-8DB5-99BC-BF4FB62898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538" y="1920449"/>
            <a:ext cx="1885012" cy="1931415"/>
          </a:xfrm>
          <a:prstGeom prst="rect">
            <a:avLst/>
          </a:prstGeom>
        </p:spPr>
      </p:pic>
      <p:pic>
        <p:nvPicPr>
          <p:cNvPr id="10" name="Picture 9" descr="A picture containing building&#10;&#10;Description automatically generated">
            <a:extLst>
              <a:ext uri="{FF2B5EF4-FFF2-40B4-BE49-F238E27FC236}">
                <a16:creationId xmlns:a16="http://schemas.microsoft.com/office/drawing/2014/main" id="{3560945C-52EF-329E-0E9B-1C5685C0D6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97592" y="1905371"/>
            <a:ext cx="1845211" cy="1937223"/>
          </a:xfrm>
          <a:prstGeom prst="rect">
            <a:avLst/>
          </a:prstGeom>
        </p:spPr>
      </p:pic>
      <p:sp>
        <p:nvSpPr>
          <p:cNvPr id="11" name="Rectangle 4">
            <a:extLst>
              <a:ext uri="{FF2B5EF4-FFF2-40B4-BE49-F238E27FC236}">
                <a16:creationId xmlns:a16="http://schemas.microsoft.com/office/drawing/2014/main" id="{D42B3D63-652F-A2D9-1989-F9F500D2E595}"/>
              </a:ext>
            </a:extLst>
          </p:cNvPr>
          <p:cNvSpPr>
            <a:spLocks noChangeArrowheads="1"/>
          </p:cNvSpPr>
          <p:nvPr/>
        </p:nvSpPr>
        <p:spPr bwMode="auto">
          <a:xfrm>
            <a:off x="4999811" y="3840674"/>
            <a:ext cx="1440771" cy="5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9344" tIns="19673" rIns="39344" bIns="19673">
            <a:spAutoFit/>
          </a:bodyPr>
          <a:lstStyle/>
          <a:p>
            <a:pPr algn="ctr"/>
            <a:r>
              <a:rPr lang="en-US" sz="1350" dirty="0">
                <a:solidFill>
                  <a:srgbClr val="002060"/>
                </a:solidFill>
              </a:rPr>
              <a:t>PDA Asia Pacific</a:t>
            </a:r>
          </a:p>
          <a:p>
            <a:pPr algn="ctr"/>
            <a:r>
              <a:rPr lang="en-US" sz="1350" dirty="0">
                <a:solidFill>
                  <a:srgbClr val="002060"/>
                </a:solidFill>
              </a:rPr>
              <a:t>Singapore</a:t>
            </a:r>
          </a:p>
        </p:txBody>
      </p:sp>
      <p:pic>
        <p:nvPicPr>
          <p:cNvPr id="12" name="Picture 11" descr="A large white building&#10;&#10;Description automatically generated">
            <a:extLst>
              <a:ext uri="{FF2B5EF4-FFF2-40B4-BE49-F238E27FC236}">
                <a16:creationId xmlns:a16="http://schemas.microsoft.com/office/drawing/2014/main" id="{84ABD56D-4A81-B3FE-0139-B187299C66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9915" y="1918131"/>
            <a:ext cx="2030938" cy="1928325"/>
          </a:xfrm>
          <a:prstGeom prst="rect">
            <a:avLst/>
          </a:prstGeom>
        </p:spPr>
      </p:pic>
      <p:sp>
        <p:nvSpPr>
          <p:cNvPr id="13" name="TextBox 12">
            <a:extLst>
              <a:ext uri="{FF2B5EF4-FFF2-40B4-BE49-F238E27FC236}">
                <a16:creationId xmlns:a16="http://schemas.microsoft.com/office/drawing/2014/main" id="{4CB09895-367C-044B-555D-93D8E510552A}"/>
              </a:ext>
            </a:extLst>
          </p:cNvPr>
          <p:cNvSpPr txBox="1"/>
          <p:nvPr/>
        </p:nvSpPr>
        <p:spPr>
          <a:xfrm>
            <a:off x="6706016" y="3818599"/>
            <a:ext cx="2015641" cy="572575"/>
          </a:xfrm>
          <a:prstGeom prst="rect">
            <a:avLst/>
          </a:prstGeom>
          <a:noFill/>
        </p:spPr>
        <p:txBody>
          <a:bodyPr wrap="square" rtlCol="0">
            <a:spAutoFit/>
          </a:bodyPr>
          <a:lstStyle/>
          <a:p>
            <a:pPr algn="ctr"/>
            <a:r>
              <a:rPr lang="en-US" sz="1350" dirty="0">
                <a:solidFill>
                  <a:srgbClr val="002060"/>
                </a:solidFill>
              </a:rPr>
              <a:t>26 Chapters </a:t>
            </a:r>
          </a:p>
          <a:p>
            <a:pPr algn="ctr"/>
            <a:r>
              <a:rPr lang="en-US" sz="1350" dirty="0">
                <a:solidFill>
                  <a:srgbClr val="002060"/>
                </a:solidFill>
              </a:rPr>
              <a:t>Around the Globe</a:t>
            </a:r>
          </a:p>
        </p:txBody>
      </p:sp>
      <p:grpSp>
        <p:nvGrpSpPr>
          <p:cNvPr id="15" name="Group 14">
            <a:extLst>
              <a:ext uri="{FF2B5EF4-FFF2-40B4-BE49-F238E27FC236}">
                <a16:creationId xmlns:a16="http://schemas.microsoft.com/office/drawing/2014/main" id="{BB8FE088-0BF8-38AE-58C5-593604CED4B6}"/>
              </a:ext>
            </a:extLst>
          </p:cNvPr>
          <p:cNvGrpSpPr/>
          <p:nvPr/>
        </p:nvGrpSpPr>
        <p:grpSpPr>
          <a:xfrm>
            <a:off x="6771816" y="1920449"/>
            <a:ext cx="1821528" cy="1907065"/>
            <a:chOff x="8251985" y="3094740"/>
            <a:chExt cx="1599314" cy="1621439"/>
          </a:xfrm>
        </p:grpSpPr>
        <p:sp>
          <p:nvSpPr>
            <p:cNvPr id="16" name="Rectangle 15">
              <a:extLst>
                <a:ext uri="{FF2B5EF4-FFF2-40B4-BE49-F238E27FC236}">
                  <a16:creationId xmlns:a16="http://schemas.microsoft.com/office/drawing/2014/main" id="{1B39784F-6502-70F6-D141-E1754FFBA66A}"/>
                </a:ext>
              </a:extLst>
            </p:cNvPr>
            <p:cNvSpPr/>
            <p:nvPr/>
          </p:nvSpPr>
          <p:spPr>
            <a:xfrm>
              <a:off x="8306873" y="3094740"/>
              <a:ext cx="1544426" cy="162143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793E0F2-1D3B-0094-6072-E589D66D79DC}"/>
                </a:ext>
              </a:extLst>
            </p:cNvPr>
            <p:cNvPicPr>
              <a:picLocks noChangeAspect="1"/>
            </p:cNvPicPr>
            <p:nvPr/>
          </p:nvPicPr>
          <p:blipFill>
            <a:blip r:embed="rId8"/>
            <a:stretch>
              <a:fillRect/>
            </a:stretch>
          </p:blipFill>
          <p:spPr>
            <a:xfrm>
              <a:off x="8251985" y="3266902"/>
              <a:ext cx="1585995" cy="1326693"/>
            </a:xfrm>
            <a:prstGeom prst="rect">
              <a:avLst/>
            </a:prstGeom>
          </p:spPr>
        </p:pic>
      </p:grpSp>
    </p:spTree>
    <p:extLst>
      <p:ext uri="{BB962C8B-B14F-4D97-AF65-F5344CB8AC3E}">
        <p14:creationId xmlns:p14="http://schemas.microsoft.com/office/powerpoint/2010/main" val="3988172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35DD63-EB5C-2AFC-1819-68830AFAA944}"/>
              </a:ext>
            </a:extLst>
          </p:cNvPr>
          <p:cNvPicPr>
            <a:picLocks noChangeAspect="1"/>
          </p:cNvPicPr>
          <p:nvPr/>
        </p:nvPicPr>
        <p:blipFill>
          <a:blip r:embed="rId3"/>
          <a:stretch>
            <a:fillRect/>
          </a:stretch>
        </p:blipFill>
        <p:spPr>
          <a:xfrm>
            <a:off x="2030376" y="1234702"/>
            <a:ext cx="4997624" cy="2674095"/>
          </a:xfrm>
          <a:prstGeom prst="rect">
            <a:avLst/>
          </a:prstGeom>
        </p:spPr>
      </p:pic>
      <p:sp>
        <p:nvSpPr>
          <p:cNvPr id="11" name="TextBox 10">
            <a:extLst>
              <a:ext uri="{FF2B5EF4-FFF2-40B4-BE49-F238E27FC236}">
                <a16:creationId xmlns:a16="http://schemas.microsoft.com/office/drawing/2014/main" id="{EDFB09D6-A669-972F-FC01-E214B0D93367}"/>
              </a:ext>
            </a:extLst>
          </p:cNvPr>
          <p:cNvSpPr txBox="1"/>
          <p:nvPr/>
        </p:nvSpPr>
        <p:spPr>
          <a:xfrm>
            <a:off x="6453976" y="1907284"/>
            <a:ext cx="2690024" cy="1604735"/>
          </a:xfrm>
          <a:prstGeom prst="rect">
            <a:avLst/>
          </a:prstGeom>
          <a:noFill/>
        </p:spPr>
        <p:txBody>
          <a:bodyPr wrap="square">
            <a:spAutoFit/>
          </a:bodyPr>
          <a:lstStyle/>
          <a:p>
            <a:pPr algn="ctr">
              <a:lnSpc>
                <a:spcPts val="1700"/>
              </a:lnSpc>
            </a:pPr>
            <a:r>
              <a:rPr lang="en-US" sz="1400" b="1" i="0" dirty="0">
                <a:solidFill>
                  <a:srgbClr val="002060"/>
                </a:solidFill>
                <a:effectLst/>
                <a:latin typeface="+mj-lt"/>
              </a:rPr>
              <a:t>Vision: </a:t>
            </a:r>
          </a:p>
          <a:p>
            <a:pPr algn="ctr">
              <a:lnSpc>
                <a:spcPts val="1700"/>
              </a:lnSpc>
            </a:pPr>
            <a:r>
              <a:rPr lang="en-US" sz="1400" b="0" i="0" dirty="0">
                <a:solidFill>
                  <a:srgbClr val="002060"/>
                </a:solidFill>
                <a:effectLst/>
                <a:latin typeface="+mj-lt"/>
              </a:rPr>
              <a:t>To maximize product quality, availability, and value by connecting people, science, and regulation within the pharmaceutical and biopharmaceutical community</a:t>
            </a:r>
            <a:endParaRPr lang="en-US" sz="1400" dirty="0">
              <a:solidFill>
                <a:srgbClr val="002060"/>
              </a:solidFill>
              <a:latin typeface="+mj-lt"/>
            </a:endParaRPr>
          </a:p>
        </p:txBody>
      </p:sp>
      <p:sp>
        <p:nvSpPr>
          <p:cNvPr id="12" name="TextBox 11">
            <a:extLst>
              <a:ext uri="{FF2B5EF4-FFF2-40B4-BE49-F238E27FC236}">
                <a16:creationId xmlns:a16="http://schemas.microsoft.com/office/drawing/2014/main" id="{9D9B6197-F391-C53E-3537-61E416790178}"/>
              </a:ext>
            </a:extLst>
          </p:cNvPr>
          <p:cNvSpPr txBox="1"/>
          <p:nvPr/>
        </p:nvSpPr>
        <p:spPr>
          <a:xfrm>
            <a:off x="57841" y="1185023"/>
            <a:ext cx="2309933" cy="1386726"/>
          </a:xfrm>
          <a:prstGeom prst="rect">
            <a:avLst/>
          </a:prstGeom>
          <a:noFill/>
        </p:spPr>
        <p:txBody>
          <a:bodyPr wrap="square">
            <a:spAutoFit/>
          </a:bodyPr>
          <a:lstStyle/>
          <a:p>
            <a:pPr algn="ctr">
              <a:lnSpc>
                <a:spcPts val="1700"/>
              </a:lnSpc>
            </a:pPr>
            <a:r>
              <a:rPr lang="en-US" sz="1400" b="1" dirty="0">
                <a:solidFill>
                  <a:srgbClr val="002060"/>
                </a:solidFill>
                <a:latin typeface="+mj-lt"/>
              </a:rPr>
              <a:t>Mission: </a:t>
            </a:r>
          </a:p>
          <a:p>
            <a:pPr algn="ctr">
              <a:lnSpc>
                <a:spcPts val="1700"/>
              </a:lnSpc>
            </a:pPr>
            <a:r>
              <a:rPr lang="en-US" sz="1400" dirty="0">
                <a:solidFill>
                  <a:srgbClr val="002060"/>
                </a:solidFill>
                <a:latin typeface="+mj-lt"/>
              </a:rPr>
              <a:t>A</a:t>
            </a:r>
            <a:r>
              <a:rPr lang="en-US" sz="1400" dirty="0">
                <a:solidFill>
                  <a:srgbClr val="002060"/>
                </a:solidFill>
                <a:effectLst/>
                <a:latin typeface="+mj-lt"/>
              </a:rPr>
              <a:t>dvance pharmaceutical/ biopharmaceutical manufacturing science and regulation so members can better serve patients</a:t>
            </a:r>
          </a:p>
        </p:txBody>
      </p:sp>
      <p:sp>
        <p:nvSpPr>
          <p:cNvPr id="5" name="TextBox 4">
            <a:extLst>
              <a:ext uri="{FF2B5EF4-FFF2-40B4-BE49-F238E27FC236}">
                <a16:creationId xmlns:a16="http://schemas.microsoft.com/office/drawing/2014/main" id="{765C4872-050F-4540-84F5-D29BB79467E0}"/>
              </a:ext>
            </a:extLst>
          </p:cNvPr>
          <p:cNvSpPr txBox="1"/>
          <p:nvPr/>
        </p:nvSpPr>
        <p:spPr>
          <a:xfrm>
            <a:off x="2243188" y="4022441"/>
            <a:ext cx="468924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Roboto" pitchFamily="2" charset="0"/>
                <a:ea typeface="Roboto" pitchFamily="2" charset="0"/>
                <a:cs typeface="+mn-cs"/>
              </a:rPr>
              <a:t>Connecting People, Science and Regulation</a:t>
            </a:r>
            <a:r>
              <a:rPr kumimoji="0" lang="en-US" sz="1800" b="1" i="0" u="none" strike="noStrike" kern="1200" cap="none" spc="0" normalizeH="0" baseline="30000" noProof="0" dirty="0">
                <a:ln>
                  <a:noFill/>
                </a:ln>
                <a:solidFill>
                  <a:srgbClr val="002060"/>
                </a:solidFill>
                <a:effectLst>
                  <a:outerShdw blurRad="38100" dist="38100" dir="2700000" algn="tl">
                    <a:srgbClr val="000000">
                      <a:alpha val="43137"/>
                    </a:srgbClr>
                  </a:outerShdw>
                </a:effectLst>
                <a:uLnTx/>
                <a:uFillTx/>
                <a:latin typeface="Roboto" pitchFamily="2" charset="0"/>
                <a:ea typeface="Roboto" pitchFamily="2" charset="0"/>
                <a:cs typeface="Arial"/>
              </a:rPr>
              <a:t>®</a:t>
            </a:r>
            <a:endParaRPr kumimoji="0" lang="en-US" sz="1800" b="1" i="0" u="none" strike="noStrike" kern="1200" cap="none" spc="0" normalizeH="0" baseline="30000" noProof="0" dirty="0">
              <a:ln>
                <a:noFill/>
              </a:ln>
              <a:solidFill>
                <a:srgbClr val="002060"/>
              </a:solidFill>
              <a:effectLst>
                <a:outerShdw blurRad="38100" dist="38100" dir="2700000" algn="tl">
                  <a:srgbClr val="000000">
                    <a:alpha val="43137"/>
                  </a:srgbClr>
                </a:outerShdw>
              </a:effectLst>
              <a:uLnTx/>
              <a:uFillTx/>
              <a:latin typeface="Roboto" pitchFamily="2" charset="0"/>
              <a:ea typeface="Roboto" pitchFamily="2" charset="0"/>
              <a:cs typeface="+mn-cs"/>
            </a:endParaRPr>
          </a:p>
        </p:txBody>
      </p:sp>
    </p:spTree>
    <p:extLst>
      <p:ext uri="{BB962C8B-B14F-4D97-AF65-F5344CB8AC3E}">
        <p14:creationId xmlns:p14="http://schemas.microsoft.com/office/powerpoint/2010/main" val="1433413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65C01D-B947-7676-960F-42344DAF7488}"/>
              </a:ext>
            </a:extLst>
          </p:cNvPr>
          <p:cNvPicPr>
            <a:picLocks noChangeAspect="1"/>
          </p:cNvPicPr>
          <p:nvPr/>
        </p:nvPicPr>
        <p:blipFill>
          <a:blip r:embed="rId3">
            <a:alphaModFix amt="35000"/>
          </a:blip>
          <a:stretch>
            <a:fillRect/>
          </a:stretch>
        </p:blipFill>
        <p:spPr>
          <a:xfrm>
            <a:off x="0" y="785923"/>
            <a:ext cx="9144000" cy="3848100"/>
          </a:xfrm>
          <a:prstGeom prst="rect">
            <a:avLst/>
          </a:prstGeom>
        </p:spPr>
      </p:pic>
      <p:sp>
        <p:nvSpPr>
          <p:cNvPr id="2" name="TextBox 1">
            <a:extLst>
              <a:ext uri="{FF2B5EF4-FFF2-40B4-BE49-F238E27FC236}">
                <a16:creationId xmlns:a16="http://schemas.microsoft.com/office/drawing/2014/main" id="{6071A2C9-6FFB-820D-ECB5-89E7A309E4F5}"/>
              </a:ext>
            </a:extLst>
          </p:cNvPr>
          <p:cNvSpPr txBox="1"/>
          <p:nvPr/>
        </p:nvSpPr>
        <p:spPr>
          <a:xfrm>
            <a:off x="884902" y="656459"/>
            <a:ext cx="8259097" cy="908133"/>
          </a:xfrm>
        </p:spPr>
        <p:txBody>
          <a:bodyPr lIns="91440" tIns="45720" rIns="91440" bIns="45720" rtlCol="0" anchor="t">
            <a:noAutofit/>
          </a:bodyPr>
          <a:lstStyle/>
          <a:p>
            <a:pPr marL="225425" indent="-225425">
              <a:spcAft>
                <a:spcPts val="600"/>
              </a:spcAft>
              <a:buFont typeface="Arial" panose="020B0604020202020204" pitchFamily="34" charset="0"/>
              <a:buChar char="•"/>
            </a:pPr>
            <a:r>
              <a:rPr lang="en-US" sz="2000" dirty="0">
                <a:solidFill>
                  <a:srgbClr val="002060"/>
                </a:solidFill>
                <a:ea typeface="+mn-lt"/>
                <a:cs typeface="+mn-lt"/>
              </a:rPr>
              <a:t>Open to All who Wish to Join</a:t>
            </a:r>
            <a:endParaRPr lang="en-US" dirty="0"/>
          </a:p>
          <a:p>
            <a:pPr marL="225425" indent="-225425">
              <a:spcAft>
                <a:spcPts val="600"/>
              </a:spcAft>
              <a:buFont typeface="Arial" panose="020B0604020202020204" pitchFamily="34" charset="0"/>
              <a:buChar char="•"/>
            </a:pPr>
            <a:r>
              <a:rPr lang="en-US" sz="2000" dirty="0">
                <a:solidFill>
                  <a:srgbClr val="002060"/>
                </a:solidFill>
                <a:latin typeface="Roboto"/>
                <a:cs typeface="Roboto"/>
              </a:rPr>
              <a:t>Fully Non-Profit (</a:t>
            </a:r>
            <a:r>
              <a:rPr lang="en-US" sz="2000" b="1" dirty="0">
                <a:solidFill>
                  <a:srgbClr val="002060"/>
                </a:solidFill>
                <a:latin typeface="Roboto"/>
                <a:cs typeface="Roboto"/>
              </a:rPr>
              <a:t>No</a:t>
            </a:r>
            <a:r>
              <a:rPr lang="en-US" sz="2000" dirty="0">
                <a:solidFill>
                  <a:srgbClr val="002060"/>
                </a:solidFill>
                <a:latin typeface="Roboto"/>
                <a:cs typeface="Roboto"/>
              </a:rPr>
              <a:t> Affiliate or Subordinate For-Profit Organizations)</a:t>
            </a:r>
            <a:endParaRPr lang="en-US" dirty="0"/>
          </a:p>
          <a:p>
            <a:pPr>
              <a:spcAft>
                <a:spcPts val="600"/>
              </a:spcAft>
            </a:pPr>
            <a:endParaRPr lang="en-US" sz="2000" dirty="0">
              <a:solidFill>
                <a:srgbClr val="002060"/>
              </a:solidFill>
              <a:latin typeface="Roboto"/>
              <a:ea typeface="Roboto"/>
              <a:cs typeface="Roboto"/>
            </a:endParaRPr>
          </a:p>
        </p:txBody>
      </p:sp>
    </p:spTree>
    <p:extLst>
      <p:ext uri="{BB962C8B-B14F-4D97-AF65-F5344CB8AC3E}">
        <p14:creationId xmlns:p14="http://schemas.microsoft.com/office/powerpoint/2010/main" val="1226699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9759E8-011E-B44B-088D-8E6600F68E21}"/>
              </a:ext>
            </a:extLst>
          </p:cNvPr>
          <p:cNvPicPr>
            <a:picLocks noChangeAspect="1"/>
          </p:cNvPicPr>
          <p:nvPr/>
        </p:nvPicPr>
        <p:blipFill>
          <a:blip r:embed="rId3">
            <a:alphaModFix amt="20000"/>
          </a:blip>
          <a:stretch>
            <a:fillRect/>
          </a:stretch>
        </p:blipFill>
        <p:spPr>
          <a:xfrm>
            <a:off x="0" y="601528"/>
            <a:ext cx="9144000" cy="3979772"/>
          </a:xfrm>
          <a:prstGeom prst="rect">
            <a:avLst/>
          </a:prstGeom>
        </p:spPr>
      </p:pic>
      <p:sp>
        <p:nvSpPr>
          <p:cNvPr id="2" name="TextBox 1">
            <a:extLst>
              <a:ext uri="{FF2B5EF4-FFF2-40B4-BE49-F238E27FC236}">
                <a16:creationId xmlns:a16="http://schemas.microsoft.com/office/drawing/2014/main" id="{6071A2C9-6FFB-820D-ECB5-89E7A309E4F5}"/>
              </a:ext>
            </a:extLst>
          </p:cNvPr>
          <p:cNvSpPr txBox="1"/>
          <p:nvPr/>
        </p:nvSpPr>
        <p:spPr>
          <a:xfrm>
            <a:off x="814907" y="708434"/>
            <a:ext cx="6490461" cy="3900560"/>
          </a:xfrm>
        </p:spPr>
        <p:txBody>
          <a:bodyPr rtlCol="0">
            <a:normAutofit/>
          </a:bodyPr>
          <a:lstStyle/>
          <a:p>
            <a:pPr marL="225425" indent="-225425">
              <a:spcAft>
                <a:spcPts val="600"/>
              </a:spcAft>
              <a:buFont typeface="Arial" panose="020B0604020202020204" pitchFamily="34" charset="0"/>
              <a:buChar char="•"/>
            </a:pPr>
            <a:r>
              <a:rPr lang="en-US" sz="2000" dirty="0">
                <a:solidFill>
                  <a:srgbClr val="002060"/>
                </a:solidFill>
                <a:latin typeface="Roboto"/>
                <a:cs typeface="Roboto"/>
              </a:rPr>
              <a:t>Member Focused</a:t>
            </a:r>
          </a:p>
          <a:p>
            <a:pPr marL="225425" indent="-225425">
              <a:spcAft>
                <a:spcPts val="600"/>
              </a:spcAft>
              <a:buFont typeface="Arial" panose="020B0604020202020204" pitchFamily="34" charset="0"/>
              <a:buChar char="•"/>
            </a:pPr>
            <a:r>
              <a:rPr lang="en-US" sz="2000" dirty="0">
                <a:solidFill>
                  <a:srgbClr val="002060"/>
                </a:solidFill>
                <a:latin typeface="Roboto"/>
                <a:cs typeface="Roboto"/>
              </a:rPr>
              <a:t>Serving our Members and the Industry Since 1946</a:t>
            </a:r>
          </a:p>
        </p:txBody>
      </p:sp>
      <p:sp>
        <p:nvSpPr>
          <p:cNvPr id="39" name="TextBox 38">
            <a:extLst>
              <a:ext uri="{FF2B5EF4-FFF2-40B4-BE49-F238E27FC236}">
                <a16:creationId xmlns:a16="http://schemas.microsoft.com/office/drawing/2014/main" id="{2500531F-C34A-7B9D-C82E-564BB951EB24}"/>
              </a:ext>
            </a:extLst>
          </p:cNvPr>
          <p:cNvSpPr txBox="1"/>
          <p:nvPr/>
        </p:nvSpPr>
        <p:spPr>
          <a:xfrm>
            <a:off x="1066800" y="1503246"/>
            <a:ext cx="7787149" cy="2739211"/>
          </a:xfrm>
          <a:prstGeom prst="rect">
            <a:avLst/>
          </a:prstGeom>
          <a:noFill/>
        </p:spPr>
        <p:txBody>
          <a:bodyPr wrap="square" rtlCol="0">
            <a:spAutoFit/>
          </a:bodyPr>
          <a:lstStyle/>
          <a:p>
            <a:pPr>
              <a:spcAft>
                <a:spcPts val="1200"/>
              </a:spcAft>
            </a:pPr>
            <a:r>
              <a:rPr lang="en-US" dirty="0">
                <a:solidFill>
                  <a:srgbClr val="002060"/>
                </a:solidFill>
              </a:rPr>
              <a:t>As an </a:t>
            </a:r>
            <a:r>
              <a:rPr lang="en-US" u="sng" dirty="0">
                <a:solidFill>
                  <a:srgbClr val="002060"/>
                </a:solidFill>
              </a:rPr>
              <a:t>individual membership only</a:t>
            </a:r>
            <a:r>
              <a:rPr lang="en-US" dirty="0">
                <a:solidFill>
                  <a:srgbClr val="002060"/>
                </a:solidFill>
              </a:rPr>
              <a:t> organization, our members chart our course through their involvement in:</a:t>
            </a:r>
          </a:p>
          <a:p>
            <a:pPr marL="461963" indent="-236538">
              <a:buFont typeface="Wingdings" panose="05000000000000000000" pitchFamily="2" charset="2"/>
              <a:buChar char="§"/>
            </a:pPr>
            <a:r>
              <a:rPr lang="en-US" sz="1600" dirty="0">
                <a:solidFill>
                  <a:srgbClr val="002060"/>
                </a:solidFill>
              </a:rPr>
              <a:t>Meetings</a:t>
            </a:r>
          </a:p>
          <a:p>
            <a:pPr marL="461963" indent="-236538">
              <a:buFont typeface="Wingdings" panose="05000000000000000000" pitchFamily="2" charset="2"/>
              <a:buChar char="§"/>
            </a:pPr>
            <a:r>
              <a:rPr lang="en-US" sz="1600" dirty="0">
                <a:solidFill>
                  <a:srgbClr val="002060"/>
                </a:solidFill>
              </a:rPr>
              <a:t>Task Forces</a:t>
            </a:r>
          </a:p>
          <a:p>
            <a:pPr marL="461963" indent="-236538">
              <a:buFont typeface="Wingdings" panose="05000000000000000000" pitchFamily="2" charset="2"/>
              <a:buChar char="§"/>
            </a:pPr>
            <a:r>
              <a:rPr lang="en-US" sz="1600" dirty="0">
                <a:solidFill>
                  <a:srgbClr val="002060"/>
                </a:solidFill>
              </a:rPr>
              <a:t>Advisory Boards</a:t>
            </a:r>
          </a:p>
          <a:p>
            <a:pPr marL="461963" indent="-236538">
              <a:buFont typeface="Wingdings" panose="05000000000000000000" pitchFamily="2" charset="2"/>
              <a:buChar char="§"/>
            </a:pPr>
            <a:r>
              <a:rPr lang="en-US" sz="1600" dirty="0">
                <a:solidFill>
                  <a:srgbClr val="002060"/>
                </a:solidFill>
              </a:rPr>
              <a:t>Steering Committees</a:t>
            </a:r>
          </a:p>
          <a:p>
            <a:pPr marL="461963" indent="-236538">
              <a:spcAft>
                <a:spcPts val="1200"/>
              </a:spcAft>
              <a:buFont typeface="Wingdings" panose="05000000000000000000" pitchFamily="2" charset="2"/>
              <a:buChar char="§"/>
            </a:pPr>
            <a:r>
              <a:rPr lang="en-US" sz="1600" dirty="0">
                <a:solidFill>
                  <a:srgbClr val="002060"/>
                </a:solidFill>
              </a:rPr>
              <a:t>and the Board of Directors</a:t>
            </a:r>
          </a:p>
          <a:p>
            <a:r>
              <a:rPr lang="en-US" dirty="0">
                <a:solidFill>
                  <a:srgbClr val="002060"/>
                </a:solidFill>
              </a:rPr>
              <a:t>Our members decide what PDA will work on and the position PDA will take on topics that they identify as important for our industry </a:t>
            </a:r>
          </a:p>
        </p:txBody>
      </p:sp>
    </p:spTree>
    <p:extLst>
      <p:ext uri="{BB962C8B-B14F-4D97-AF65-F5344CB8AC3E}">
        <p14:creationId xmlns:p14="http://schemas.microsoft.com/office/powerpoint/2010/main" val="622200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142742C-EC19-EF0D-E8E3-D86074DC4E09}"/>
              </a:ext>
            </a:extLst>
          </p:cNvPr>
          <p:cNvPicPr>
            <a:picLocks noChangeAspect="1"/>
          </p:cNvPicPr>
          <p:nvPr/>
        </p:nvPicPr>
        <p:blipFill rotWithShape="1">
          <a:blip r:embed="rId3">
            <a:alphaModFix amt="20000"/>
          </a:blip>
          <a:srcRect b="11626"/>
          <a:stretch/>
        </p:blipFill>
        <p:spPr>
          <a:xfrm>
            <a:off x="38100" y="496807"/>
            <a:ext cx="9144000" cy="4012233"/>
          </a:xfrm>
          <a:prstGeom prst="rect">
            <a:avLst/>
          </a:prstGeom>
        </p:spPr>
      </p:pic>
      <p:sp>
        <p:nvSpPr>
          <p:cNvPr id="2" name="TextBox 1">
            <a:extLst>
              <a:ext uri="{FF2B5EF4-FFF2-40B4-BE49-F238E27FC236}">
                <a16:creationId xmlns:a16="http://schemas.microsoft.com/office/drawing/2014/main" id="{6071A2C9-6FFB-820D-ECB5-89E7A309E4F5}"/>
              </a:ext>
            </a:extLst>
          </p:cNvPr>
          <p:cNvSpPr txBox="1"/>
          <p:nvPr/>
        </p:nvSpPr>
        <p:spPr>
          <a:xfrm>
            <a:off x="814906" y="708944"/>
            <a:ext cx="8329094" cy="2752521"/>
          </a:xfrm>
        </p:spPr>
        <p:txBody>
          <a:bodyPr lIns="91440" tIns="45720" rIns="91440" bIns="45720" rtlCol="0" anchor="t">
            <a:normAutofit/>
          </a:bodyPr>
          <a:lstStyle/>
          <a:p>
            <a:pPr marL="225425" indent="-225425">
              <a:spcAft>
                <a:spcPts val="600"/>
              </a:spcAft>
              <a:buFont typeface="Arial" panose="020B0604020202020204" pitchFamily="34" charset="0"/>
              <a:buChar char="•"/>
            </a:pPr>
            <a:r>
              <a:rPr lang="en-US" sz="2000" dirty="0">
                <a:solidFill>
                  <a:schemeClr val="tx2"/>
                </a:solidFill>
                <a:latin typeface="Roboto"/>
                <a:cs typeface="Roboto"/>
              </a:rPr>
              <a:t>By design we provide an Independent Voice for our Membership, always Based in Science</a:t>
            </a:r>
          </a:p>
          <a:p>
            <a:pPr marL="568325" indent="-342900">
              <a:spcAft>
                <a:spcPts val="600"/>
              </a:spcAft>
              <a:buFont typeface="Wingdings" panose="05000000000000000000" pitchFamily="2" charset="2"/>
              <a:buChar char="§"/>
            </a:pPr>
            <a:r>
              <a:rPr lang="en-US" dirty="0">
                <a:solidFill>
                  <a:schemeClr val="tx2"/>
                </a:solidFill>
              </a:rPr>
              <a:t>PDA provides a framework in which our members come together and discuss and debate topics of importance to the industry</a:t>
            </a:r>
          </a:p>
          <a:p>
            <a:pPr marL="568325" indent="-342900">
              <a:spcAft>
                <a:spcPts val="600"/>
              </a:spcAft>
              <a:buFont typeface="Wingdings" panose="05000000000000000000" pitchFamily="2" charset="2"/>
              <a:buChar char="§"/>
            </a:pPr>
            <a:r>
              <a:rPr lang="en-US" dirty="0">
                <a:solidFill>
                  <a:schemeClr val="tx2"/>
                </a:solidFill>
              </a:rPr>
              <a:t>Allowing our members voices be heard through our many conference, surveys, technical reports, PDA Letter articles, regulatory comments, meetings with regulators, etc.</a:t>
            </a:r>
          </a:p>
          <a:p>
            <a:pPr marL="225425" indent="-225425">
              <a:spcAft>
                <a:spcPts val="600"/>
              </a:spcAft>
              <a:buFont typeface="Arial" panose="020B0604020202020204" pitchFamily="34" charset="0"/>
              <a:buChar char="•"/>
            </a:pPr>
            <a:endParaRPr lang="en-US" sz="2000" dirty="0">
              <a:latin typeface="Roboto"/>
              <a:cs typeface="Roboto"/>
            </a:endParaRPr>
          </a:p>
          <a:p>
            <a:pPr marL="285750" indent="-285750">
              <a:spcBef>
                <a:spcPct val="20000"/>
              </a:spcBef>
              <a:spcAft>
                <a:spcPts val="600"/>
              </a:spcAft>
              <a:buFont typeface="Arial" panose="020B0604020202020204" pitchFamily="34" charset="0"/>
              <a:buChar char="•"/>
            </a:pPr>
            <a:endParaRPr lang="en-US" dirty="0">
              <a:solidFill>
                <a:srgbClr val="002060"/>
              </a:solidFill>
              <a:latin typeface="Roboto"/>
              <a:cs typeface="Roboto"/>
            </a:endParaRPr>
          </a:p>
        </p:txBody>
      </p:sp>
      <p:sp>
        <p:nvSpPr>
          <p:cNvPr id="31" name="TextBox 30">
            <a:extLst>
              <a:ext uri="{FF2B5EF4-FFF2-40B4-BE49-F238E27FC236}">
                <a16:creationId xmlns:a16="http://schemas.microsoft.com/office/drawing/2014/main" id="{066EC366-30DE-AB74-029C-773C03EFDE92}"/>
              </a:ext>
            </a:extLst>
          </p:cNvPr>
          <p:cNvSpPr txBox="1"/>
          <p:nvPr/>
        </p:nvSpPr>
        <p:spPr>
          <a:xfrm>
            <a:off x="1758131" y="3506942"/>
            <a:ext cx="5627738" cy="400110"/>
          </a:xfrm>
          <a:prstGeom prst="rect">
            <a:avLst/>
          </a:prstGeom>
          <a:noFill/>
        </p:spPr>
        <p:txBody>
          <a:bodyPr wrap="square">
            <a:spAutoFit/>
          </a:bodyPr>
          <a:lstStyle/>
          <a:p>
            <a:pPr marL="225425"/>
            <a:r>
              <a:rPr lang="en-US" sz="2000" b="1" dirty="0"/>
              <a:t>The Voice of PDA is that of our </a:t>
            </a:r>
            <a:r>
              <a:rPr lang="en-US" sz="2000" b="1" u="sng" dirty="0"/>
              <a:t>Members</a:t>
            </a:r>
          </a:p>
        </p:txBody>
      </p:sp>
    </p:spTree>
    <p:extLst>
      <p:ext uri="{BB962C8B-B14F-4D97-AF65-F5344CB8AC3E}">
        <p14:creationId xmlns:p14="http://schemas.microsoft.com/office/powerpoint/2010/main" val="1537673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F6F30-854E-3514-5360-78764316CDFF}"/>
              </a:ext>
            </a:extLst>
          </p:cNvPr>
          <p:cNvSpPr>
            <a:spLocks noGrp="1"/>
          </p:cNvSpPr>
          <p:nvPr>
            <p:ph type="title"/>
          </p:nvPr>
        </p:nvSpPr>
        <p:spPr>
          <a:xfrm>
            <a:off x="812446" y="19664"/>
            <a:ext cx="8094662" cy="404870"/>
          </a:xfrm>
        </p:spPr>
        <p:txBody>
          <a:bodyPr/>
          <a:lstStyle/>
          <a:p>
            <a:pPr>
              <a:tabLst>
                <a:tab pos="341313" algn="l"/>
              </a:tabLst>
            </a:pPr>
            <a:r>
              <a:rPr lang="en-US" sz="2800" dirty="0">
                <a:solidFill>
                  <a:srgbClr val="002060"/>
                </a:solidFill>
              </a:rPr>
              <a:t>PDA Mission</a:t>
            </a:r>
          </a:p>
        </p:txBody>
      </p:sp>
      <p:graphicFrame>
        <p:nvGraphicFramePr>
          <p:cNvPr id="4" name="Content Placeholder 3">
            <a:extLst>
              <a:ext uri="{FF2B5EF4-FFF2-40B4-BE49-F238E27FC236}">
                <a16:creationId xmlns:a16="http://schemas.microsoft.com/office/drawing/2014/main" id="{5F482032-BA3B-9148-F35C-A7306F579AA8}"/>
              </a:ext>
            </a:extLst>
          </p:cNvPr>
          <p:cNvGraphicFramePr>
            <a:graphicFrameLocks noGrp="1"/>
          </p:cNvGraphicFramePr>
          <p:nvPr>
            <p:ph idx="1"/>
            <p:extLst>
              <p:ext uri="{D42A27DB-BD31-4B8C-83A1-F6EECF244321}">
                <p14:modId xmlns:p14="http://schemas.microsoft.com/office/powerpoint/2010/main" val="494555502"/>
              </p:ext>
            </p:extLst>
          </p:nvPr>
        </p:nvGraphicFramePr>
        <p:xfrm>
          <a:off x="524669" y="660400"/>
          <a:ext cx="8094662" cy="3903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8659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71A2C9-6FFB-820D-ECB5-89E7A309E4F5}"/>
              </a:ext>
            </a:extLst>
          </p:cNvPr>
          <p:cNvSpPr txBox="1"/>
          <p:nvPr/>
        </p:nvSpPr>
        <p:spPr>
          <a:xfrm>
            <a:off x="814905" y="637671"/>
            <a:ext cx="8329095" cy="1122305"/>
          </a:xfrm>
        </p:spPr>
        <p:txBody>
          <a:bodyPr rtlCol="0">
            <a:normAutofit fontScale="77500" lnSpcReduction="20000"/>
          </a:bodyPr>
          <a:lstStyle/>
          <a:p>
            <a:pPr marL="225425" indent="-225425">
              <a:lnSpc>
                <a:spcPct val="120000"/>
              </a:lnSpc>
              <a:spcAft>
                <a:spcPts val="400"/>
              </a:spcAft>
              <a:buFont typeface="Arial" panose="020B0604020202020204" pitchFamily="34" charset="0"/>
              <a:buChar char="•"/>
            </a:pPr>
            <a:r>
              <a:rPr lang="en-US" sz="2500" dirty="0">
                <a:solidFill>
                  <a:srgbClr val="002060"/>
                </a:solidFill>
                <a:latin typeface="Roboto" pitchFamily="2" charset="0"/>
                <a:cs typeface="+mn-cs"/>
              </a:rPr>
              <a:t>Focused on Advocacy &amp; Outreach</a:t>
            </a:r>
          </a:p>
          <a:p>
            <a:pPr marL="225425" indent="-225425">
              <a:lnSpc>
                <a:spcPct val="120000"/>
              </a:lnSpc>
              <a:spcAft>
                <a:spcPts val="600"/>
              </a:spcAft>
              <a:buFont typeface="Arial" panose="020B0604020202020204" pitchFamily="34" charset="0"/>
              <a:buChar char="•"/>
            </a:pPr>
            <a:r>
              <a:rPr lang="en-US" sz="2500" dirty="0">
                <a:solidFill>
                  <a:srgbClr val="002060"/>
                </a:solidFill>
                <a:latin typeface="Roboto"/>
                <a:cs typeface="Roboto"/>
              </a:rPr>
              <a:t>Leading global provider of Science, Technology, and Regulatory Information</a:t>
            </a:r>
            <a:endParaRPr lang="en-US" sz="2500" dirty="0">
              <a:solidFill>
                <a:srgbClr val="002060"/>
              </a:solidFill>
              <a:latin typeface="Roboto" pitchFamily="2" charset="0"/>
              <a:cs typeface="+mn-cs"/>
            </a:endParaRPr>
          </a:p>
          <a:p>
            <a:pPr marL="225425" indent="-225425">
              <a:lnSpc>
                <a:spcPct val="120000"/>
              </a:lnSpc>
              <a:spcAft>
                <a:spcPts val="600"/>
              </a:spcAft>
              <a:buFont typeface="Arial" panose="020B0604020202020204" pitchFamily="34" charset="0"/>
              <a:buChar char="•"/>
            </a:pPr>
            <a:endParaRPr lang="en-US" sz="2000" dirty="0">
              <a:solidFill>
                <a:srgbClr val="002060"/>
              </a:solidFill>
              <a:latin typeface="Roboto"/>
              <a:cs typeface="Roboto"/>
            </a:endParaRPr>
          </a:p>
          <a:p>
            <a:pPr marL="225425" indent="-225425">
              <a:lnSpc>
                <a:spcPct val="120000"/>
              </a:lnSpc>
              <a:spcAft>
                <a:spcPts val="600"/>
              </a:spcAft>
              <a:buFont typeface="Arial" panose="020B0604020202020204" pitchFamily="34" charset="0"/>
              <a:buChar char="•"/>
            </a:pPr>
            <a:endParaRPr lang="en-US" sz="2000" dirty="0">
              <a:solidFill>
                <a:srgbClr val="002060"/>
              </a:solidFill>
              <a:latin typeface="Roboto"/>
              <a:cs typeface="Roboto"/>
            </a:endParaRPr>
          </a:p>
          <a:p>
            <a:pPr marL="285750" indent="-285750">
              <a:lnSpc>
                <a:spcPct val="120000"/>
              </a:lnSpc>
              <a:spcBef>
                <a:spcPct val="20000"/>
              </a:spcBef>
              <a:spcAft>
                <a:spcPts val="600"/>
              </a:spcAft>
              <a:buFont typeface="Arial" panose="020B0604020202020204" pitchFamily="34" charset="0"/>
              <a:buChar char="•"/>
            </a:pPr>
            <a:endParaRPr lang="en-US" dirty="0">
              <a:solidFill>
                <a:srgbClr val="002060"/>
              </a:solidFill>
              <a:latin typeface="Roboto"/>
              <a:cs typeface="Roboto"/>
            </a:endParaRPr>
          </a:p>
        </p:txBody>
      </p:sp>
      <p:sp>
        <p:nvSpPr>
          <p:cNvPr id="9" name="Freeform: Shape 8">
            <a:extLst>
              <a:ext uri="{FF2B5EF4-FFF2-40B4-BE49-F238E27FC236}">
                <a16:creationId xmlns:a16="http://schemas.microsoft.com/office/drawing/2014/main" id="{A1A9C941-DCB8-1335-5ED5-68B766C8EC8D}"/>
              </a:ext>
            </a:extLst>
          </p:cNvPr>
          <p:cNvSpPr/>
          <p:nvPr/>
        </p:nvSpPr>
        <p:spPr>
          <a:xfrm>
            <a:off x="962386" y="1706812"/>
            <a:ext cx="2361736" cy="2831071"/>
          </a:xfrm>
          <a:custGeom>
            <a:avLst/>
            <a:gdLst>
              <a:gd name="connsiteX0" fmla="*/ 0 w 2361736"/>
              <a:gd name="connsiteY0" fmla="*/ 236174 h 3634828"/>
              <a:gd name="connsiteX1" fmla="*/ 236174 w 2361736"/>
              <a:gd name="connsiteY1" fmla="*/ 0 h 3634828"/>
              <a:gd name="connsiteX2" fmla="*/ 2125562 w 2361736"/>
              <a:gd name="connsiteY2" fmla="*/ 0 h 3634828"/>
              <a:gd name="connsiteX3" fmla="*/ 2361736 w 2361736"/>
              <a:gd name="connsiteY3" fmla="*/ 236174 h 3634828"/>
              <a:gd name="connsiteX4" fmla="*/ 2361736 w 2361736"/>
              <a:gd name="connsiteY4" fmla="*/ 3398654 h 3634828"/>
              <a:gd name="connsiteX5" fmla="*/ 2125562 w 2361736"/>
              <a:gd name="connsiteY5" fmla="*/ 3634828 h 3634828"/>
              <a:gd name="connsiteX6" fmla="*/ 236174 w 2361736"/>
              <a:gd name="connsiteY6" fmla="*/ 3634828 h 3634828"/>
              <a:gd name="connsiteX7" fmla="*/ 0 w 2361736"/>
              <a:gd name="connsiteY7" fmla="*/ 3398654 h 3634828"/>
              <a:gd name="connsiteX8" fmla="*/ 0 w 2361736"/>
              <a:gd name="connsiteY8" fmla="*/ 236174 h 363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1736" h="3634828">
                <a:moveTo>
                  <a:pt x="0" y="236174"/>
                </a:moveTo>
                <a:cubicBezTo>
                  <a:pt x="0" y="105739"/>
                  <a:pt x="105739" y="0"/>
                  <a:pt x="236174" y="0"/>
                </a:cubicBezTo>
                <a:lnTo>
                  <a:pt x="2125562" y="0"/>
                </a:lnTo>
                <a:cubicBezTo>
                  <a:pt x="2255997" y="0"/>
                  <a:pt x="2361736" y="105739"/>
                  <a:pt x="2361736" y="236174"/>
                </a:cubicBezTo>
                <a:lnTo>
                  <a:pt x="2361736" y="3398654"/>
                </a:lnTo>
                <a:cubicBezTo>
                  <a:pt x="2361736" y="3529089"/>
                  <a:pt x="2255997" y="3634828"/>
                  <a:pt x="2125562" y="3634828"/>
                </a:cubicBezTo>
                <a:lnTo>
                  <a:pt x="236174" y="3634828"/>
                </a:lnTo>
                <a:cubicBezTo>
                  <a:pt x="105739" y="3634828"/>
                  <a:pt x="0" y="3529089"/>
                  <a:pt x="0" y="3398654"/>
                </a:cubicBezTo>
                <a:lnTo>
                  <a:pt x="0" y="236174"/>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53340" bIns="2597720" numCol="1" spcCol="1270" anchor="ctr" anchorCtr="0">
            <a:noAutofit/>
          </a:bodyPr>
          <a:lstStyle/>
          <a:p>
            <a:pPr marL="0" lvl="0" indent="0" algn="ctr" defTabSz="622300">
              <a:lnSpc>
                <a:spcPct val="90000"/>
              </a:lnSpc>
              <a:spcBef>
                <a:spcPct val="0"/>
              </a:spcBef>
              <a:spcAft>
                <a:spcPct val="35000"/>
              </a:spcAft>
              <a:buNone/>
            </a:pPr>
            <a:endParaRPr lang="en-US" sz="800" b="1" i="0" kern="1200" dirty="0"/>
          </a:p>
          <a:p>
            <a:pPr marL="0" lvl="0" indent="0" algn="ctr" defTabSz="622300">
              <a:lnSpc>
                <a:spcPct val="90000"/>
              </a:lnSpc>
              <a:spcBef>
                <a:spcPct val="0"/>
              </a:spcBef>
              <a:spcAft>
                <a:spcPct val="35000"/>
              </a:spcAft>
              <a:buNone/>
            </a:pPr>
            <a:r>
              <a:rPr lang="en-US" sz="1400" b="1" i="0" kern="1200" dirty="0"/>
              <a:t>Driving Scientific Consensus</a:t>
            </a:r>
            <a:endParaRPr lang="en-US" sz="1400" kern="1200" dirty="0"/>
          </a:p>
        </p:txBody>
      </p:sp>
      <p:sp>
        <p:nvSpPr>
          <p:cNvPr id="10" name="Freeform: Shape 9">
            <a:extLst>
              <a:ext uri="{FF2B5EF4-FFF2-40B4-BE49-F238E27FC236}">
                <a16:creationId xmlns:a16="http://schemas.microsoft.com/office/drawing/2014/main" id="{5B4B78FC-7E64-7B1A-9038-F8A36C0575BB}"/>
              </a:ext>
            </a:extLst>
          </p:cNvPr>
          <p:cNvSpPr/>
          <p:nvPr/>
        </p:nvSpPr>
        <p:spPr>
          <a:xfrm>
            <a:off x="1194454" y="2159247"/>
            <a:ext cx="1889389" cy="714098"/>
          </a:xfrm>
          <a:custGeom>
            <a:avLst/>
            <a:gdLst>
              <a:gd name="connsiteX0" fmla="*/ 0 w 1889389"/>
              <a:gd name="connsiteY0" fmla="*/ 71410 h 714098"/>
              <a:gd name="connsiteX1" fmla="*/ 71410 w 1889389"/>
              <a:gd name="connsiteY1" fmla="*/ 0 h 714098"/>
              <a:gd name="connsiteX2" fmla="*/ 1817979 w 1889389"/>
              <a:gd name="connsiteY2" fmla="*/ 0 h 714098"/>
              <a:gd name="connsiteX3" fmla="*/ 1889389 w 1889389"/>
              <a:gd name="connsiteY3" fmla="*/ 71410 h 714098"/>
              <a:gd name="connsiteX4" fmla="*/ 1889389 w 1889389"/>
              <a:gd name="connsiteY4" fmla="*/ 642688 h 714098"/>
              <a:gd name="connsiteX5" fmla="*/ 1817979 w 1889389"/>
              <a:gd name="connsiteY5" fmla="*/ 714098 h 714098"/>
              <a:gd name="connsiteX6" fmla="*/ 71410 w 1889389"/>
              <a:gd name="connsiteY6" fmla="*/ 714098 h 714098"/>
              <a:gd name="connsiteX7" fmla="*/ 0 w 1889389"/>
              <a:gd name="connsiteY7" fmla="*/ 642688 h 714098"/>
              <a:gd name="connsiteX8" fmla="*/ 0 w 1889389"/>
              <a:gd name="connsiteY8" fmla="*/ 71410 h 71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389" h="714098">
                <a:moveTo>
                  <a:pt x="0" y="71410"/>
                </a:moveTo>
                <a:cubicBezTo>
                  <a:pt x="0" y="31971"/>
                  <a:pt x="31971" y="0"/>
                  <a:pt x="71410" y="0"/>
                </a:cubicBezTo>
                <a:lnTo>
                  <a:pt x="1817979" y="0"/>
                </a:lnTo>
                <a:cubicBezTo>
                  <a:pt x="1857418" y="0"/>
                  <a:pt x="1889389" y="31971"/>
                  <a:pt x="1889389" y="71410"/>
                </a:cubicBezTo>
                <a:lnTo>
                  <a:pt x="1889389" y="642688"/>
                </a:lnTo>
                <a:cubicBezTo>
                  <a:pt x="1889389" y="682127"/>
                  <a:pt x="1857418" y="714098"/>
                  <a:pt x="1817979" y="714098"/>
                </a:cubicBezTo>
                <a:lnTo>
                  <a:pt x="71410" y="714098"/>
                </a:lnTo>
                <a:cubicBezTo>
                  <a:pt x="31971" y="714098"/>
                  <a:pt x="0" y="682127"/>
                  <a:pt x="0" y="642688"/>
                </a:cubicBezTo>
                <a:lnTo>
                  <a:pt x="0" y="7141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855" tIns="41870" rIns="48855" bIns="41870" numCol="1" spcCol="1270" anchor="ctr" anchorCtr="0">
            <a:noAutofit/>
          </a:bodyPr>
          <a:lstStyle/>
          <a:p>
            <a:pPr marL="0" lvl="0" indent="0" algn="ctr" defTabSz="488950">
              <a:lnSpc>
                <a:spcPct val="90000"/>
              </a:lnSpc>
              <a:spcBef>
                <a:spcPct val="0"/>
              </a:spcBef>
              <a:spcAft>
                <a:spcPct val="35000"/>
              </a:spcAft>
              <a:buNone/>
            </a:pPr>
            <a:r>
              <a:rPr lang="en-US" sz="1100" b="0" i="0" kern="1200" dirty="0"/>
              <a:t>Development of Technical Reports, Research, Standards</a:t>
            </a:r>
            <a:endParaRPr lang="en-US" sz="1100" kern="1200" dirty="0"/>
          </a:p>
        </p:txBody>
      </p:sp>
      <p:sp>
        <p:nvSpPr>
          <p:cNvPr id="11" name="Freeform: Shape 10">
            <a:extLst>
              <a:ext uri="{FF2B5EF4-FFF2-40B4-BE49-F238E27FC236}">
                <a16:creationId xmlns:a16="http://schemas.microsoft.com/office/drawing/2014/main" id="{8A193CCC-E140-FEF2-214F-563B2BAC65A4}"/>
              </a:ext>
            </a:extLst>
          </p:cNvPr>
          <p:cNvSpPr/>
          <p:nvPr/>
        </p:nvSpPr>
        <p:spPr>
          <a:xfrm>
            <a:off x="1194454" y="2963543"/>
            <a:ext cx="1889389" cy="714098"/>
          </a:xfrm>
          <a:custGeom>
            <a:avLst/>
            <a:gdLst>
              <a:gd name="connsiteX0" fmla="*/ 0 w 1889389"/>
              <a:gd name="connsiteY0" fmla="*/ 71410 h 714098"/>
              <a:gd name="connsiteX1" fmla="*/ 71410 w 1889389"/>
              <a:gd name="connsiteY1" fmla="*/ 0 h 714098"/>
              <a:gd name="connsiteX2" fmla="*/ 1817979 w 1889389"/>
              <a:gd name="connsiteY2" fmla="*/ 0 h 714098"/>
              <a:gd name="connsiteX3" fmla="*/ 1889389 w 1889389"/>
              <a:gd name="connsiteY3" fmla="*/ 71410 h 714098"/>
              <a:gd name="connsiteX4" fmla="*/ 1889389 w 1889389"/>
              <a:gd name="connsiteY4" fmla="*/ 642688 h 714098"/>
              <a:gd name="connsiteX5" fmla="*/ 1817979 w 1889389"/>
              <a:gd name="connsiteY5" fmla="*/ 714098 h 714098"/>
              <a:gd name="connsiteX6" fmla="*/ 71410 w 1889389"/>
              <a:gd name="connsiteY6" fmla="*/ 714098 h 714098"/>
              <a:gd name="connsiteX7" fmla="*/ 0 w 1889389"/>
              <a:gd name="connsiteY7" fmla="*/ 642688 h 714098"/>
              <a:gd name="connsiteX8" fmla="*/ 0 w 1889389"/>
              <a:gd name="connsiteY8" fmla="*/ 71410 h 71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389" h="714098">
                <a:moveTo>
                  <a:pt x="0" y="71410"/>
                </a:moveTo>
                <a:cubicBezTo>
                  <a:pt x="0" y="31971"/>
                  <a:pt x="31971" y="0"/>
                  <a:pt x="71410" y="0"/>
                </a:cubicBezTo>
                <a:lnTo>
                  <a:pt x="1817979" y="0"/>
                </a:lnTo>
                <a:cubicBezTo>
                  <a:pt x="1857418" y="0"/>
                  <a:pt x="1889389" y="31971"/>
                  <a:pt x="1889389" y="71410"/>
                </a:cubicBezTo>
                <a:lnTo>
                  <a:pt x="1889389" y="642688"/>
                </a:lnTo>
                <a:cubicBezTo>
                  <a:pt x="1889389" y="682127"/>
                  <a:pt x="1857418" y="714098"/>
                  <a:pt x="1817979" y="714098"/>
                </a:cubicBezTo>
                <a:lnTo>
                  <a:pt x="71410" y="714098"/>
                </a:lnTo>
                <a:cubicBezTo>
                  <a:pt x="31971" y="714098"/>
                  <a:pt x="0" y="682127"/>
                  <a:pt x="0" y="642688"/>
                </a:cubicBezTo>
                <a:lnTo>
                  <a:pt x="0" y="7141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855" tIns="41870" rIns="48855" bIns="41870" numCol="1" spcCol="1270" anchor="ctr" anchorCtr="0">
            <a:noAutofit/>
          </a:bodyPr>
          <a:lstStyle/>
          <a:p>
            <a:pPr marL="0" lvl="0" indent="0" algn="ctr" defTabSz="488950">
              <a:lnSpc>
                <a:spcPct val="90000"/>
              </a:lnSpc>
              <a:spcBef>
                <a:spcPct val="0"/>
              </a:spcBef>
              <a:spcAft>
                <a:spcPct val="35000"/>
              </a:spcAft>
              <a:buNone/>
            </a:pPr>
            <a:r>
              <a:rPr lang="en-US" sz="1100" b="0" i="0" kern="1200" dirty="0"/>
              <a:t>Regulatory Participation</a:t>
            </a:r>
            <a:endParaRPr lang="en-US" sz="1100" kern="1200" dirty="0"/>
          </a:p>
        </p:txBody>
      </p:sp>
      <p:sp>
        <p:nvSpPr>
          <p:cNvPr id="12" name="Freeform: Shape 11">
            <a:extLst>
              <a:ext uri="{FF2B5EF4-FFF2-40B4-BE49-F238E27FC236}">
                <a16:creationId xmlns:a16="http://schemas.microsoft.com/office/drawing/2014/main" id="{0BDF645B-058B-DCD9-C204-3BE53FD3D2A8}"/>
              </a:ext>
            </a:extLst>
          </p:cNvPr>
          <p:cNvSpPr/>
          <p:nvPr/>
        </p:nvSpPr>
        <p:spPr>
          <a:xfrm>
            <a:off x="1194454" y="3758006"/>
            <a:ext cx="1889389" cy="714098"/>
          </a:xfrm>
          <a:custGeom>
            <a:avLst/>
            <a:gdLst>
              <a:gd name="connsiteX0" fmla="*/ 0 w 1889389"/>
              <a:gd name="connsiteY0" fmla="*/ 71410 h 714098"/>
              <a:gd name="connsiteX1" fmla="*/ 71410 w 1889389"/>
              <a:gd name="connsiteY1" fmla="*/ 0 h 714098"/>
              <a:gd name="connsiteX2" fmla="*/ 1817979 w 1889389"/>
              <a:gd name="connsiteY2" fmla="*/ 0 h 714098"/>
              <a:gd name="connsiteX3" fmla="*/ 1889389 w 1889389"/>
              <a:gd name="connsiteY3" fmla="*/ 71410 h 714098"/>
              <a:gd name="connsiteX4" fmla="*/ 1889389 w 1889389"/>
              <a:gd name="connsiteY4" fmla="*/ 642688 h 714098"/>
              <a:gd name="connsiteX5" fmla="*/ 1817979 w 1889389"/>
              <a:gd name="connsiteY5" fmla="*/ 714098 h 714098"/>
              <a:gd name="connsiteX6" fmla="*/ 71410 w 1889389"/>
              <a:gd name="connsiteY6" fmla="*/ 714098 h 714098"/>
              <a:gd name="connsiteX7" fmla="*/ 0 w 1889389"/>
              <a:gd name="connsiteY7" fmla="*/ 642688 h 714098"/>
              <a:gd name="connsiteX8" fmla="*/ 0 w 1889389"/>
              <a:gd name="connsiteY8" fmla="*/ 71410 h 71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389" h="714098">
                <a:moveTo>
                  <a:pt x="0" y="71410"/>
                </a:moveTo>
                <a:cubicBezTo>
                  <a:pt x="0" y="31971"/>
                  <a:pt x="31971" y="0"/>
                  <a:pt x="71410" y="0"/>
                </a:cubicBezTo>
                <a:lnTo>
                  <a:pt x="1817979" y="0"/>
                </a:lnTo>
                <a:cubicBezTo>
                  <a:pt x="1857418" y="0"/>
                  <a:pt x="1889389" y="31971"/>
                  <a:pt x="1889389" y="71410"/>
                </a:cubicBezTo>
                <a:lnTo>
                  <a:pt x="1889389" y="642688"/>
                </a:lnTo>
                <a:cubicBezTo>
                  <a:pt x="1889389" y="682127"/>
                  <a:pt x="1857418" y="714098"/>
                  <a:pt x="1817979" y="714098"/>
                </a:cubicBezTo>
                <a:lnTo>
                  <a:pt x="71410" y="714098"/>
                </a:lnTo>
                <a:cubicBezTo>
                  <a:pt x="31971" y="714098"/>
                  <a:pt x="0" y="682127"/>
                  <a:pt x="0" y="642688"/>
                </a:cubicBezTo>
                <a:lnTo>
                  <a:pt x="0" y="7141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855" tIns="41870" rIns="48855" bIns="41870" numCol="1" spcCol="1270" anchor="ctr" anchorCtr="0">
            <a:noAutofit/>
          </a:bodyPr>
          <a:lstStyle/>
          <a:p>
            <a:pPr marL="0" lvl="0" indent="0" algn="ctr" defTabSz="488950">
              <a:lnSpc>
                <a:spcPct val="90000"/>
              </a:lnSpc>
              <a:spcBef>
                <a:spcPct val="0"/>
              </a:spcBef>
              <a:spcAft>
                <a:spcPct val="35000"/>
              </a:spcAft>
              <a:buNone/>
            </a:pPr>
            <a:r>
              <a:rPr lang="en-US" sz="1100" b="0" i="0" kern="1200" dirty="0"/>
              <a:t>Collaborations (A3P, PQRI, AAMI, PMF, SCB, IPEC, Kilmer, etc.)</a:t>
            </a:r>
            <a:endParaRPr lang="en-US" sz="1100" kern="1200" dirty="0"/>
          </a:p>
        </p:txBody>
      </p:sp>
      <p:sp>
        <p:nvSpPr>
          <p:cNvPr id="13" name="Freeform: Shape 12">
            <a:extLst>
              <a:ext uri="{FF2B5EF4-FFF2-40B4-BE49-F238E27FC236}">
                <a16:creationId xmlns:a16="http://schemas.microsoft.com/office/drawing/2014/main" id="{181795BE-0245-1F4A-737E-C1EAC671A583}"/>
              </a:ext>
            </a:extLst>
          </p:cNvPr>
          <p:cNvSpPr/>
          <p:nvPr/>
        </p:nvSpPr>
        <p:spPr>
          <a:xfrm>
            <a:off x="3516811" y="1706812"/>
            <a:ext cx="2361736" cy="2831072"/>
          </a:xfrm>
          <a:custGeom>
            <a:avLst/>
            <a:gdLst>
              <a:gd name="connsiteX0" fmla="*/ 0 w 2361736"/>
              <a:gd name="connsiteY0" fmla="*/ 236174 h 3634828"/>
              <a:gd name="connsiteX1" fmla="*/ 236174 w 2361736"/>
              <a:gd name="connsiteY1" fmla="*/ 0 h 3634828"/>
              <a:gd name="connsiteX2" fmla="*/ 2125562 w 2361736"/>
              <a:gd name="connsiteY2" fmla="*/ 0 h 3634828"/>
              <a:gd name="connsiteX3" fmla="*/ 2361736 w 2361736"/>
              <a:gd name="connsiteY3" fmla="*/ 236174 h 3634828"/>
              <a:gd name="connsiteX4" fmla="*/ 2361736 w 2361736"/>
              <a:gd name="connsiteY4" fmla="*/ 3398654 h 3634828"/>
              <a:gd name="connsiteX5" fmla="*/ 2125562 w 2361736"/>
              <a:gd name="connsiteY5" fmla="*/ 3634828 h 3634828"/>
              <a:gd name="connsiteX6" fmla="*/ 236174 w 2361736"/>
              <a:gd name="connsiteY6" fmla="*/ 3634828 h 3634828"/>
              <a:gd name="connsiteX7" fmla="*/ 0 w 2361736"/>
              <a:gd name="connsiteY7" fmla="*/ 3398654 h 3634828"/>
              <a:gd name="connsiteX8" fmla="*/ 0 w 2361736"/>
              <a:gd name="connsiteY8" fmla="*/ 236174 h 363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1736" h="3634828">
                <a:moveTo>
                  <a:pt x="0" y="236174"/>
                </a:moveTo>
                <a:cubicBezTo>
                  <a:pt x="0" y="105739"/>
                  <a:pt x="105739" y="0"/>
                  <a:pt x="236174" y="0"/>
                </a:cubicBezTo>
                <a:lnTo>
                  <a:pt x="2125562" y="0"/>
                </a:lnTo>
                <a:cubicBezTo>
                  <a:pt x="2255997" y="0"/>
                  <a:pt x="2361736" y="105739"/>
                  <a:pt x="2361736" y="236174"/>
                </a:cubicBezTo>
                <a:lnTo>
                  <a:pt x="2361736" y="3398654"/>
                </a:lnTo>
                <a:cubicBezTo>
                  <a:pt x="2361736" y="3529089"/>
                  <a:pt x="2255997" y="3634828"/>
                  <a:pt x="2125562" y="3634828"/>
                </a:cubicBezTo>
                <a:lnTo>
                  <a:pt x="236174" y="3634828"/>
                </a:lnTo>
                <a:cubicBezTo>
                  <a:pt x="105739" y="3634828"/>
                  <a:pt x="0" y="3529089"/>
                  <a:pt x="0" y="3398654"/>
                </a:cubicBezTo>
                <a:lnTo>
                  <a:pt x="0" y="236174"/>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53340" bIns="2597720" numCol="1" spcCol="1270" anchor="ctr" anchorCtr="0">
            <a:noAutofit/>
          </a:bodyPr>
          <a:lstStyle/>
          <a:p>
            <a:pPr marL="0" lvl="0" indent="0" algn="ctr" defTabSz="622300">
              <a:lnSpc>
                <a:spcPct val="90000"/>
              </a:lnSpc>
              <a:spcBef>
                <a:spcPct val="0"/>
              </a:spcBef>
              <a:spcAft>
                <a:spcPct val="35000"/>
              </a:spcAft>
              <a:buNone/>
            </a:pPr>
            <a:endParaRPr lang="en-US" sz="800" b="1" i="0" kern="1200" dirty="0"/>
          </a:p>
          <a:p>
            <a:pPr marL="0" lvl="0" indent="0" algn="ctr" defTabSz="622300">
              <a:lnSpc>
                <a:spcPct val="90000"/>
              </a:lnSpc>
              <a:spcBef>
                <a:spcPct val="0"/>
              </a:spcBef>
              <a:spcAft>
                <a:spcPct val="35000"/>
              </a:spcAft>
              <a:buNone/>
            </a:pPr>
            <a:r>
              <a:rPr lang="en-US" sz="1400" b="1" i="0" kern="1200" dirty="0"/>
              <a:t>Engagement with Regulators</a:t>
            </a:r>
            <a:endParaRPr lang="en-US" sz="1400" kern="1200" dirty="0"/>
          </a:p>
        </p:txBody>
      </p:sp>
      <p:sp>
        <p:nvSpPr>
          <p:cNvPr id="14" name="Freeform: Shape 13">
            <a:extLst>
              <a:ext uri="{FF2B5EF4-FFF2-40B4-BE49-F238E27FC236}">
                <a16:creationId xmlns:a16="http://schemas.microsoft.com/office/drawing/2014/main" id="{E7023402-9FA4-5EED-6E64-9B107E2C7714}"/>
              </a:ext>
            </a:extLst>
          </p:cNvPr>
          <p:cNvSpPr/>
          <p:nvPr/>
        </p:nvSpPr>
        <p:spPr>
          <a:xfrm>
            <a:off x="3752985" y="2159026"/>
            <a:ext cx="1889389" cy="529517"/>
          </a:xfrm>
          <a:custGeom>
            <a:avLst/>
            <a:gdLst>
              <a:gd name="connsiteX0" fmla="*/ 0 w 1889389"/>
              <a:gd name="connsiteY0" fmla="*/ 52952 h 529517"/>
              <a:gd name="connsiteX1" fmla="*/ 52952 w 1889389"/>
              <a:gd name="connsiteY1" fmla="*/ 0 h 529517"/>
              <a:gd name="connsiteX2" fmla="*/ 1836437 w 1889389"/>
              <a:gd name="connsiteY2" fmla="*/ 0 h 529517"/>
              <a:gd name="connsiteX3" fmla="*/ 1889389 w 1889389"/>
              <a:gd name="connsiteY3" fmla="*/ 52952 h 529517"/>
              <a:gd name="connsiteX4" fmla="*/ 1889389 w 1889389"/>
              <a:gd name="connsiteY4" fmla="*/ 476565 h 529517"/>
              <a:gd name="connsiteX5" fmla="*/ 1836437 w 1889389"/>
              <a:gd name="connsiteY5" fmla="*/ 529517 h 529517"/>
              <a:gd name="connsiteX6" fmla="*/ 52952 w 1889389"/>
              <a:gd name="connsiteY6" fmla="*/ 529517 h 529517"/>
              <a:gd name="connsiteX7" fmla="*/ 0 w 1889389"/>
              <a:gd name="connsiteY7" fmla="*/ 476565 h 529517"/>
              <a:gd name="connsiteX8" fmla="*/ 0 w 1889389"/>
              <a:gd name="connsiteY8" fmla="*/ 52952 h 52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389" h="529517">
                <a:moveTo>
                  <a:pt x="0" y="52952"/>
                </a:moveTo>
                <a:cubicBezTo>
                  <a:pt x="0" y="23707"/>
                  <a:pt x="23707" y="0"/>
                  <a:pt x="52952" y="0"/>
                </a:cubicBezTo>
                <a:lnTo>
                  <a:pt x="1836437" y="0"/>
                </a:lnTo>
                <a:cubicBezTo>
                  <a:pt x="1865682" y="0"/>
                  <a:pt x="1889389" y="23707"/>
                  <a:pt x="1889389" y="52952"/>
                </a:cubicBezTo>
                <a:lnTo>
                  <a:pt x="1889389" y="476565"/>
                </a:lnTo>
                <a:cubicBezTo>
                  <a:pt x="1889389" y="505810"/>
                  <a:pt x="1865682" y="529517"/>
                  <a:pt x="1836437" y="529517"/>
                </a:cubicBezTo>
                <a:lnTo>
                  <a:pt x="52952" y="529517"/>
                </a:lnTo>
                <a:cubicBezTo>
                  <a:pt x="23707" y="529517"/>
                  <a:pt x="0" y="505810"/>
                  <a:pt x="0" y="476565"/>
                </a:cubicBezTo>
                <a:lnTo>
                  <a:pt x="0" y="529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449" tIns="36464" rIns="43449" bIns="36464" numCol="1" spcCol="1270" anchor="ctr" anchorCtr="0">
            <a:noAutofit/>
          </a:bodyPr>
          <a:lstStyle/>
          <a:p>
            <a:pPr marL="0" lvl="0" indent="0" algn="ctr" defTabSz="488950">
              <a:lnSpc>
                <a:spcPct val="90000"/>
              </a:lnSpc>
              <a:spcBef>
                <a:spcPct val="0"/>
              </a:spcBef>
              <a:spcAft>
                <a:spcPct val="35000"/>
              </a:spcAft>
              <a:buNone/>
            </a:pPr>
            <a:r>
              <a:rPr lang="en-US" sz="1100" b="0" i="0" kern="1200" dirty="0"/>
              <a:t>Joint Regulatory Conferences</a:t>
            </a:r>
            <a:endParaRPr lang="en-US" sz="1100" kern="1200" dirty="0"/>
          </a:p>
        </p:txBody>
      </p:sp>
      <p:sp>
        <p:nvSpPr>
          <p:cNvPr id="15" name="Freeform: Shape 14">
            <a:extLst>
              <a:ext uri="{FF2B5EF4-FFF2-40B4-BE49-F238E27FC236}">
                <a16:creationId xmlns:a16="http://schemas.microsoft.com/office/drawing/2014/main" id="{B07A80C5-5462-8202-F351-BF2F7A3671EF}"/>
              </a:ext>
            </a:extLst>
          </p:cNvPr>
          <p:cNvSpPr/>
          <p:nvPr/>
        </p:nvSpPr>
        <p:spPr>
          <a:xfrm>
            <a:off x="3752985" y="2750343"/>
            <a:ext cx="1889389" cy="529517"/>
          </a:xfrm>
          <a:custGeom>
            <a:avLst/>
            <a:gdLst>
              <a:gd name="connsiteX0" fmla="*/ 0 w 1889389"/>
              <a:gd name="connsiteY0" fmla="*/ 52952 h 529517"/>
              <a:gd name="connsiteX1" fmla="*/ 52952 w 1889389"/>
              <a:gd name="connsiteY1" fmla="*/ 0 h 529517"/>
              <a:gd name="connsiteX2" fmla="*/ 1836437 w 1889389"/>
              <a:gd name="connsiteY2" fmla="*/ 0 h 529517"/>
              <a:gd name="connsiteX3" fmla="*/ 1889389 w 1889389"/>
              <a:gd name="connsiteY3" fmla="*/ 52952 h 529517"/>
              <a:gd name="connsiteX4" fmla="*/ 1889389 w 1889389"/>
              <a:gd name="connsiteY4" fmla="*/ 476565 h 529517"/>
              <a:gd name="connsiteX5" fmla="*/ 1836437 w 1889389"/>
              <a:gd name="connsiteY5" fmla="*/ 529517 h 529517"/>
              <a:gd name="connsiteX6" fmla="*/ 52952 w 1889389"/>
              <a:gd name="connsiteY6" fmla="*/ 529517 h 529517"/>
              <a:gd name="connsiteX7" fmla="*/ 0 w 1889389"/>
              <a:gd name="connsiteY7" fmla="*/ 476565 h 529517"/>
              <a:gd name="connsiteX8" fmla="*/ 0 w 1889389"/>
              <a:gd name="connsiteY8" fmla="*/ 52952 h 52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389" h="529517">
                <a:moveTo>
                  <a:pt x="0" y="52952"/>
                </a:moveTo>
                <a:cubicBezTo>
                  <a:pt x="0" y="23707"/>
                  <a:pt x="23707" y="0"/>
                  <a:pt x="52952" y="0"/>
                </a:cubicBezTo>
                <a:lnTo>
                  <a:pt x="1836437" y="0"/>
                </a:lnTo>
                <a:cubicBezTo>
                  <a:pt x="1865682" y="0"/>
                  <a:pt x="1889389" y="23707"/>
                  <a:pt x="1889389" y="52952"/>
                </a:cubicBezTo>
                <a:lnTo>
                  <a:pt x="1889389" y="476565"/>
                </a:lnTo>
                <a:cubicBezTo>
                  <a:pt x="1889389" y="505810"/>
                  <a:pt x="1865682" y="529517"/>
                  <a:pt x="1836437" y="529517"/>
                </a:cubicBezTo>
                <a:lnTo>
                  <a:pt x="52952" y="529517"/>
                </a:lnTo>
                <a:cubicBezTo>
                  <a:pt x="23707" y="529517"/>
                  <a:pt x="0" y="505810"/>
                  <a:pt x="0" y="476565"/>
                </a:cubicBezTo>
                <a:lnTo>
                  <a:pt x="0" y="529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449" tIns="36464" rIns="43449" bIns="36464" numCol="1" spcCol="1270" anchor="ctr" anchorCtr="0">
            <a:noAutofit/>
          </a:bodyPr>
          <a:lstStyle/>
          <a:p>
            <a:pPr marL="0" lvl="0" indent="0" algn="ctr" defTabSz="488950">
              <a:lnSpc>
                <a:spcPct val="90000"/>
              </a:lnSpc>
              <a:spcBef>
                <a:spcPct val="0"/>
              </a:spcBef>
              <a:spcAft>
                <a:spcPct val="35000"/>
              </a:spcAft>
              <a:buNone/>
            </a:pPr>
            <a:r>
              <a:rPr lang="en-US" sz="1100" b="0" i="0" kern="1200" dirty="0"/>
              <a:t>Training Partnerships (PIC/S, ICH)</a:t>
            </a:r>
            <a:endParaRPr lang="en-US" sz="1100" kern="1200" dirty="0"/>
          </a:p>
        </p:txBody>
      </p:sp>
      <p:sp>
        <p:nvSpPr>
          <p:cNvPr id="16" name="Freeform: Shape 15">
            <a:extLst>
              <a:ext uri="{FF2B5EF4-FFF2-40B4-BE49-F238E27FC236}">
                <a16:creationId xmlns:a16="http://schemas.microsoft.com/office/drawing/2014/main" id="{261D9CC0-F206-810A-BFCB-A25EE9F8E77F}"/>
              </a:ext>
            </a:extLst>
          </p:cNvPr>
          <p:cNvSpPr/>
          <p:nvPr/>
        </p:nvSpPr>
        <p:spPr>
          <a:xfrm>
            <a:off x="3752985" y="3341660"/>
            <a:ext cx="1889389" cy="529517"/>
          </a:xfrm>
          <a:custGeom>
            <a:avLst/>
            <a:gdLst>
              <a:gd name="connsiteX0" fmla="*/ 0 w 1889389"/>
              <a:gd name="connsiteY0" fmla="*/ 52952 h 529517"/>
              <a:gd name="connsiteX1" fmla="*/ 52952 w 1889389"/>
              <a:gd name="connsiteY1" fmla="*/ 0 h 529517"/>
              <a:gd name="connsiteX2" fmla="*/ 1836437 w 1889389"/>
              <a:gd name="connsiteY2" fmla="*/ 0 h 529517"/>
              <a:gd name="connsiteX3" fmla="*/ 1889389 w 1889389"/>
              <a:gd name="connsiteY3" fmla="*/ 52952 h 529517"/>
              <a:gd name="connsiteX4" fmla="*/ 1889389 w 1889389"/>
              <a:gd name="connsiteY4" fmla="*/ 476565 h 529517"/>
              <a:gd name="connsiteX5" fmla="*/ 1836437 w 1889389"/>
              <a:gd name="connsiteY5" fmla="*/ 529517 h 529517"/>
              <a:gd name="connsiteX6" fmla="*/ 52952 w 1889389"/>
              <a:gd name="connsiteY6" fmla="*/ 529517 h 529517"/>
              <a:gd name="connsiteX7" fmla="*/ 0 w 1889389"/>
              <a:gd name="connsiteY7" fmla="*/ 476565 h 529517"/>
              <a:gd name="connsiteX8" fmla="*/ 0 w 1889389"/>
              <a:gd name="connsiteY8" fmla="*/ 52952 h 52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389" h="529517">
                <a:moveTo>
                  <a:pt x="0" y="52952"/>
                </a:moveTo>
                <a:cubicBezTo>
                  <a:pt x="0" y="23707"/>
                  <a:pt x="23707" y="0"/>
                  <a:pt x="52952" y="0"/>
                </a:cubicBezTo>
                <a:lnTo>
                  <a:pt x="1836437" y="0"/>
                </a:lnTo>
                <a:cubicBezTo>
                  <a:pt x="1865682" y="0"/>
                  <a:pt x="1889389" y="23707"/>
                  <a:pt x="1889389" y="52952"/>
                </a:cubicBezTo>
                <a:lnTo>
                  <a:pt x="1889389" y="476565"/>
                </a:lnTo>
                <a:cubicBezTo>
                  <a:pt x="1889389" y="505810"/>
                  <a:pt x="1865682" y="529517"/>
                  <a:pt x="1836437" y="529517"/>
                </a:cubicBezTo>
                <a:lnTo>
                  <a:pt x="52952" y="529517"/>
                </a:lnTo>
                <a:cubicBezTo>
                  <a:pt x="23707" y="529517"/>
                  <a:pt x="0" y="505810"/>
                  <a:pt x="0" y="476565"/>
                </a:cubicBezTo>
                <a:lnTo>
                  <a:pt x="0" y="529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449" tIns="36464" rIns="43449" bIns="36464" numCol="1" spcCol="1270" anchor="ctr" anchorCtr="0">
            <a:noAutofit/>
          </a:bodyPr>
          <a:lstStyle/>
          <a:p>
            <a:pPr marL="0" lvl="0" indent="0" algn="ctr" defTabSz="488950">
              <a:lnSpc>
                <a:spcPct val="90000"/>
              </a:lnSpc>
              <a:spcBef>
                <a:spcPct val="0"/>
              </a:spcBef>
              <a:spcAft>
                <a:spcPct val="35000"/>
              </a:spcAft>
              <a:buNone/>
            </a:pPr>
            <a:r>
              <a:rPr lang="en-US" sz="1100" b="0" i="0" kern="1200" dirty="0"/>
              <a:t>Regulatory Comments</a:t>
            </a:r>
            <a:endParaRPr lang="en-US" sz="1100" kern="1200" dirty="0"/>
          </a:p>
        </p:txBody>
      </p:sp>
      <p:sp>
        <p:nvSpPr>
          <p:cNvPr id="17" name="Freeform: Shape 16">
            <a:extLst>
              <a:ext uri="{FF2B5EF4-FFF2-40B4-BE49-F238E27FC236}">
                <a16:creationId xmlns:a16="http://schemas.microsoft.com/office/drawing/2014/main" id="{FF537892-2983-E768-F5C6-A98983673CDD}"/>
              </a:ext>
            </a:extLst>
          </p:cNvPr>
          <p:cNvSpPr/>
          <p:nvPr/>
        </p:nvSpPr>
        <p:spPr>
          <a:xfrm>
            <a:off x="3752985" y="3942809"/>
            <a:ext cx="1889389" cy="529517"/>
          </a:xfrm>
          <a:custGeom>
            <a:avLst/>
            <a:gdLst>
              <a:gd name="connsiteX0" fmla="*/ 0 w 1889389"/>
              <a:gd name="connsiteY0" fmla="*/ 52952 h 529517"/>
              <a:gd name="connsiteX1" fmla="*/ 52952 w 1889389"/>
              <a:gd name="connsiteY1" fmla="*/ 0 h 529517"/>
              <a:gd name="connsiteX2" fmla="*/ 1836437 w 1889389"/>
              <a:gd name="connsiteY2" fmla="*/ 0 h 529517"/>
              <a:gd name="connsiteX3" fmla="*/ 1889389 w 1889389"/>
              <a:gd name="connsiteY3" fmla="*/ 52952 h 529517"/>
              <a:gd name="connsiteX4" fmla="*/ 1889389 w 1889389"/>
              <a:gd name="connsiteY4" fmla="*/ 476565 h 529517"/>
              <a:gd name="connsiteX5" fmla="*/ 1836437 w 1889389"/>
              <a:gd name="connsiteY5" fmla="*/ 529517 h 529517"/>
              <a:gd name="connsiteX6" fmla="*/ 52952 w 1889389"/>
              <a:gd name="connsiteY6" fmla="*/ 529517 h 529517"/>
              <a:gd name="connsiteX7" fmla="*/ 0 w 1889389"/>
              <a:gd name="connsiteY7" fmla="*/ 476565 h 529517"/>
              <a:gd name="connsiteX8" fmla="*/ 0 w 1889389"/>
              <a:gd name="connsiteY8" fmla="*/ 52952 h 52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389" h="529517">
                <a:moveTo>
                  <a:pt x="0" y="52952"/>
                </a:moveTo>
                <a:cubicBezTo>
                  <a:pt x="0" y="23707"/>
                  <a:pt x="23707" y="0"/>
                  <a:pt x="52952" y="0"/>
                </a:cubicBezTo>
                <a:lnTo>
                  <a:pt x="1836437" y="0"/>
                </a:lnTo>
                <a:cubicBezTo>
                  <a:pt x="1865682" y="0"/>
                  <a:pt x="1889389" y="23707"/>
                  <a:pt x="1889389" y="52952"/>
                </a:cubicBezTo>
                <a:lnTo>
                  <a:pt x="1889389" y="476565"/>
                </a:lnTo>
                <a:cubicBezTo>
                  <a:pt x="1889389" y="505810"/>
                  <a:pt x="1865682" y="529517"/>
                  <a:pt x="1836437" y="529517"/>
                </a:cubicBezTo>
                <a:lnTo>
                  <a:pt x="52952" y="529517"/>
                </a:lnTo>
                <a:cubicBezTo>
                  <a:pt x="23707" y="529517"/>
                  <a:pt x="0" y="505810"/>
                  <a:pt x="0" y="476565"/>
                </a:cubicBezTo>
                <a:lnTo>
                  <a:pt x="0" y="529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449" tIns="36464" rIns="43449" bIns="36464" numCol="1" spcCol="1270" anchor="ctr" anchorCtr="0">
            <a:noAutofit/>
          </a:bodyPr>
          <a:lstStyle/>
          <a:p>
            <a:pPr marL="0" lvl="0" indent="0" algn="ctr" defTabSz="488950">
              <a:lnSpc>
                <a:spcPct val="90000"/>
              </a:lnSpc>
              <a:spcBef>
                <a:spcPct val="0"/>
              </a:spcBef>
              <a:spcAft>
                <a:spcPct val="35000"/>
              </a:spcAft>
              <a:buNone/>
            </a:pPr>
            <a:r>
              <a:rPr lang="en-US" sz="1100" b="0" i="0" kern="1200"/>
              <a:t>Regulators: members, participants and reviewers</a:t>
            </a:r>
            <a:endParaRPr lang="en-US" sz="1100" kern="1200"/>
          </a:p>
        </p:txBody>
      </p:sp>
      <p:sp>
        <p:nvSpPr>
          <p:cNvPr id="18" name="Freeform: Shape 17">
            <a:extLst>
              <a:ext uri="{FF2B5EF4-FFF2-40B4-BE49-F238E27FC236}">
                <a16:creationId xmlns:a16="http://schemas.microsoft.com/office/drawing/2014/main" id="{14A33BFC-1541-24DB-8542-79DDBF121450}"/>
              </a:ext>
            </a:extLst>
          </p:cNvPr>
          <p:cNvSpPr/>
          <p:nvPr/>
        </p:nvSpPr>
        <p:spPr>
          <a:xfrm>
            <a:off x="6055678" y="1706811"/>
            <a:ext cx="2361736" cy="2831073"/>
          </a:xfrm>
          <a:custGeom>
            <a:avLst/>
            <a:gdLst>
              <a:gd name="connsiteX0" fmla="*/ 0 w 2361736"/>
              <a:gd name="connsiteY0" fmla="*/ 236174 h 3634828"/>
              <a:gd name="connsiteX1" fmla="*/ 236174 w 2361736"/>
              <a:gd name="connsiteY1" fmla="*/ 0 h 3634828"/>
              <a:gd name="connsiteX2" fmla="*/ 2125562 w 2361736"/>
              <a:gd name="connsiteY2" fmla="*/ 0 h 3634828"/>
              <a:gd name="connsiteX3" fmla="*/ 2361736 w 2361736"/>
              <a:gd name="connsiteY3" fmla="*/ 236174 h 3634828"/>
              <a:gd name="connsiteX4" fmla="*/ 2361736 w 2361736"/>
              <a:gd name="connsiteY4" fmla="*/ 3398654 h 3634828"/>
              <a:gd name="connsiteX5" fmla="*/ 2125562 w 2361736"/>
              <a:gd name="connsiteY5" fmla="*/ 3634828 h 3634828"/>
              <a:gd name="connsiteX6" fmla="*/ 236174 w 2361736"/>
              <a:gd name="connsiteY6" fmla="*/ 3634828 h 3634828"/>
              <a:gd name="connsiteX7" fmla="*/ 0 w 2361736"/>
              <a:gd name="connsiteY7" fmla="*/ 3398654 h 3634828"/>
              <a:gd name="connsiteX8" fmla="*/ 0 w 2361736"/>
              <a:gd name="connsiteY8" fmla="*/ 236174 h 363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1736" h="3634828">
                <a:moveTo>
                  <a:pt x="0" y="236174"/>
                </a:moveTo>
                <a:cubicBezTo>
                  <a:pt x="0" y="105739"/>
                  <a:pt x="105739" y="0"/>
                  <a:pt x="236174" y="0"/>
                </a:cubicBezTo>
                <a:lnTo>
                  <a:pt x="2125562" y="0"/>
                </a:lnTo>
                <a:cubicBezTo>
                  <a:pt x="2255997" y="0"/>
                  <a:pt x="2361736" y="105739"/>
                  <a:pt x="2361736" y="236174"/>
                </a:cubicBezTo>
                <a:lnTo>
                  <a:pt x="2361736" y="3398654"/>
                </a:lnTo>
                <a:cubicBezTo>
                  <a:pt x="2361736" y="3529089"/>
                  <a:pt x="2255997" y="3634828"/>
                  <a:pt x="2125562" y="3634828"/>
                </a:cubicBezTo>
                <a:lnTo>
                  <a:pt x="236174" y="3634828"/>
                </a:lnTo>
                <a:cubicBezTo>
                  <a:pt x="105739" y="3634828"/>
                  <a:pt x="0" y="3529089"/>
                  <a:pt x="0" y="3398654"/>
                </a:cubicBezTo>
                <a:lnTo>
                  <a:pt x="0" y="236174"/>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53340" bIns="2597720" numCol="1" spcCol="1270" anchor="ctr" anchorCtr="0">
            <a:noAutofit/>
          </a:bodyPr>
          <a:lstStyle/>
          <a:p>
            <a:pPr marL="0" lvl="0" indent="0" algn="ctr" defTabSz="622300">
              <a:lnSpc>
                <a:spcPct val="90000"/>
              </a:lnSpc>
              <a:spcBef>
                <a:spcPct val="0"/>
              </a:spcBef>
              <a:spcAft>
                <a:spcPct val="35000"/>
              </a:spcAft>
              <a:buNone/>
            </a:pPr>
            <a:endParaRPr lang="en-US" sz="800" b="1" i="0" kern="1200" dirty="0"/>
          </a:p>
          <a:p>
            <a:pPr marL="0" lvl="0" indent="0" algn="ctr" defTabSz="622300">
              <a:lnSpc>
                <a:spcPct val="90000"/>
              </a:lnSpc>
              <a:spcBef>
                <a:spcPct val="0"/>
              </a:spcBef>
              <a:spcAft>
                <a:spcPct val="35000"/>
              </a:spcAft>
              <a:buNone/>
            </a:pPr>
            <a:r>
              <a:rPr lang="en-US" sz="1400" b="1" i="0" kern="1200" dirty="0"/>
              <a:t>Sharing Knowledge</a:t>
            </a:r>
            <a:endParaRPr lang="en-US" sz="1400" kern="1200" dirty="0"/>
          </a:p>
        </p:txBody>
      </p:sp>
      <p:sp>
        <p:nvSpPr>
          <p:cNvPr id="19" name="Freeform: Shape 18">
            <a:extLst>
              <a:ext uri="{FF2B5EF4-FFF2-40B4-BE49-F238E27FC236}">
                <a16:creationId xmlns:a16="http://schemas.microsoft.com/office/drawing/2014/main" id="{1737ED32-A3AC-426D-F678-F959116D9153}"/>
              </a:ext>
            </a:extLst>
          </p:cNvPr>
          <p:cNvSpPr/>
          <p:nvPr/>
        </p:nvSpPr>
        <p:spPr>
          <a:xfrm>
            <a:off x="6291851" y="2149194"/>
            <a:ext cx="1889389" cy="529517"/>
          </a:xfrm>
          <a:custGeom>
            <a:avLst/>
            <a:gdLst>
              <a:gd name="connsiteX0" fmla="*/ 0 w 1889389"/>
              <a:gd name="connsiteY0" fmla="*/ 52952 h 529517"/>
              <a:gd name="connsiteX1" fmla="*/ 52952 w 1889389"/>
              <a:gd name="connsiteY1" fmla="*/ 0 h 529517"/>
              <a:gd name="connsiteX2" fmla="*/ 1836437 w 1889389"/>
              <a:gd name="connsiteY2" fmla="*/ 0 h 529517"/>
              <a:gd name="connsiteX3" fmla="*/ 1889389 w 1889389"/>
              <a:gd name="connsiteY3" fmla="*/ 52952 h 529517"/>
              <a:gd name="connsiteX4" fmla="*/ 1889389 w 1889389"/>
              <a:gd name="connsiteY4" fmla="*/ 476565 h 529517"/>
              <a:gd name="connsiteX5" fmla="*/ 1836437 w 1889389"/>
              <a:gd name="connsiteY5" fmla="*/ 529517 h 529517"/>
              <a:gd name="connsiteX6" fmla="*/ 52952 w 1889389"/>
              <a:gd name="connsiteY6" fmla="*/ 529517 h 529517"/>
              <a:gd name="connsiteX7" fmla="*/ 0 w 1889389"/>
              <a:gd name="connsiteY7" fmla="*/ 476565 h 529517"/>
              <a:gd name="connsiteX8" fmla="*/ 0 w 1889389"/>
              <a:gd name="connsiteY8" fmla="*/ 52952 h 52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389" h="529517">
                <a:moveTo>
                  <a:pt x="0" y="52952"/>
                </a:moveTo>
                <a:cubicBezTo>
                  <a:pt x="0" y="23707"/>
                  <a:pt x="23707" y="0"/>
                  <a:pt x="52952" y="0"/>
                </a:cubicBezTo>
                <a:lnTo>
                  <a:pt x="1836437" y="0"/>
                </a:lnTo>
                <a:cubicBezTo>
                  <a:pt x="1865682" y="0"/>
                  <a:pt x="1889389" y="23707"/>
                  <a:pt x="1889389" y="52952"/>
                </a:cubicBezTo>
                <a:lnTo>
                  <a:pt x="1889389" y="476565"/>
                </a:lnTo>
                <a:cubicBezTo>
                  <a:pt x="1889389" y="505810"/>
                  <a:pt x="1865682" y="529517"/>
                  <a:pt x="1836437" y="529517"/>
                </a:cubicBezTo>
                <a:lnTo>
                  <a:pt x="52952" y="529517"/>
                </a:lnTo>
                <a:cubicBezTo>
                  <a:pt x="23707" y="529517"/>
                  <a:pt x="0" y="505810"/>
                  <a:pt x="0" y="476565"/>
                </a:cubicBezTo>
                <a:lnTo>
                  <a:pt x="0" y="529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449" tIns="36464" rIns="43449" bIns="36464" numCol="1" spcCol="1270" anchor="ctr" anchorCtr="0">
            <a:noAutofit/>
          </a:bodyPr>
          <a:lstStyle/>
          <a:p>
            <a:pPr marL="0" lvl="0" indent="0" algn="ctr" defTabSz="488950">
              <a:lnSpc>
                <a:spcPct val="90000"/>
              </a:lnSpc>
              <a:spcBef>
                <a:spcPct val="0"/>
              </a:spcBef>
              <a:spcAft>
                <a:spcPct val="35000"/>
              </a:spcAft>
              <a:buNone/>
            </a:pPr>
            <a:r>
              <a:rPr lang="en-US" sz="1100" b="0" i="0" kern="1200" dirty="0"/>
              <a:t>World leading conferences</a:t>
            </a:r>
            <a:endParaRPr lang="en-US" sz="1100" kern="1200" dirty="0"/>
          </a:p>
        </p:txBody>
      </p:sp>
      <p:sp>
        <p:nvSpPr>
          <p:cNvPr id="20" name="Freeform: Shape 19">
            <a:extLst>
              <a:ext uri="{FF2B5EF4-FFF2-40B4-BE49-F238E27FC236}">
                <a16:creationId xmlns:a16="http://schemas.microsoft.com/office/drawing/2014/main" id="{62A39760-B988-A5BE-23BB-6649B251F720}"/>
              </a:ext>
            </a:extLst>
          </p:cNvPr>
          <p:cNvSpPr/>
          <p:nvPr/>
        </p:nvSpPr>
        <p:spPr>
          <a:xfrm>
            <a:off x="6291851" y="2750343"/>
            <a:ext cx="1889389" cy="529517"/>
          </a:xfrm>
          <a:custGeom>
            <a:avLst/>
            <a:gdLst>
              <a:gd name="connsiteX0" fmla="*/ 0 w 1889389"/>
              <a:gd name="connsiteY0" fmla="*/ 52952 h 529517"/>
              <a:gd name="connsiteX1" fmla="*/ 52952 w 1889389"/>
              <a:gd name="connsiteY1" fmla="*/ 0 h 529517"/>
              <a:gd name="connsiteX2" fmla="*/ 1836437 w 1889389"/>
              <a:gd name="connsiteY2" fmla="*/ 0 h 529517"/>
              <a:gd name="connsiteX3" fmla="*/ 1889389 w 1889389"/>
              <a:gd name="connsiteY3" fmla="*/ 52952 h 529517"/>
              <a:gd name="connsiteX4" fmla="*/ 1889389 w 1889389"/>
              <a:gd name="connsiteY4" fmla="*/ 476565 h 529517"/>
              <a:gd name="connsiteX5" fmla="*/ 1836437 w 1889389"/>
              <a:gd name="connsiteY5" fmla="*/ 529517 h 529517"/>
              <a:gd name="connsiteX6" fmla="*/ 52952 w 1889389"/>
              <a:gd name="connsiteY6" fmla="*/ 529517 h 529517"/>
              <a:gd name="connsiteX7" fmla="*/ 0 w 1889389"/>
              <a:gd name="connsiteY7" fmla="*/ 476565 h 529517"/>
              <a:gd name="connsiteX8" fmla="*/ 0 w 1889389"/>
              <a:gd name="connsiteY8" fmla="*/ 52952 h 52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389" h="529517">
                <a:moveTo>
                  <a:pt x="0" y="52952"/>
                </a:moveTo>
                <a:cubicBezTo>
                  <a:pt x="0" y="23707"/>
                  <a:pt x="23707" y="0"/>
                  <a:pt x="52952" y="0"/>
                </a:cubicBezTo>
                <a:lnTo>
                  <a:pt x="1836437" y="0"/>
                </a:lnTo>
                <a:cubicBezTo>
                  <a:pt x="1865682" y="0"/>
                  <a:pt x="1889389" y="23707"/>
                  <a:pt x="1889389" y="52952"/>
                </a:cubicBezTo>
                <a:lnTo>
                  <a:pt x="1889389" y="476565"/>
                </a:lnTo>
                <a:cubicBezTo>
                  <a:pt x="1889389" y="505810"/>
                  <a:pt x="1865682" y="529517"/>
                  <a:pt x="1836437" y="529517"/>
                </a:cubicBezTo>
                <a:lnTo>
                  <a:pt x="52952" y="529517"/>
                </a:lnTo>
                <a:cubicBezTo>
                  <a:pt x="23707" y="529517"/>
                  <a:pt x="0" y="505810"/>
                  <a:pt x="0" y="476565"/>
                </a:cubicBezTo>
                <a:lnTo>
                  <a:pt x="0" y="529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449" tIns="36464" rIns="43449" bIns="36464" numCol="1" spcCol="1270" anchor="ctr" anchorCtr="0">
            <a:noAutofit/>
          </a:bodyPr>
          <a:lstStyle/>
          <a:p>
            <a:pPr marL="0" lvl="0" indent="0" algn="ctr" defTabSz="488950">
              <a:lnSpc>
                <a:spcPct val="90000"/>
              </a:lnSpc>
              <a:spcBef>
                <a:spcPct val="0"/>
              </a:spcBef>
              <a:spcAft>
                <a:spcPct val="35000"/>
              </a:spcAft>
              <a:buNone/>
            </a:pPr>
            <a:r>
              <a:rPr lang="en-US" sz="1100" b="0" i="0" kern="1200"/>
              <a:t>Renowned training</a:t>
            </a:r>
            <a:endParaRPr lang="en-US" sz="1100" kern="1200"/>
          </a:p>
        </p:txBody>
      </p:sp>
      <p:sp>
        <p:nvSpPr>
          <p:cNvPr id="21" name="Freeform: Shape 20">
            <a:extLst>
              <a:ext uri="{FF2B5EF4-FFF2-40B4-BE49-F238E27FC236}">
                <a16:creationId xmlns:a16="http://schemas.microsoft.com/office/drawing/2014/main" id="{8C00457C-8E0C-F10F-67B2-7FBAFB7A8510}"/>
              </a:ext>
            </a:extLst>
          </p:cNvPr>
          <p:cNvSpPr/>
          <p:nvPr/>
        </p:nvSpPr>
        <p:spPr>
          <a:xfrm>
            <a:off x="6291851" y="3341660"/>
            <a:ext cx="1889389" cy="529517"/>
          </a:xfrm>
          <a:custGeom>
            <a:avLst/>
            <a:gdLst>
              <a:gd name="connsiteX0" fmla="*/ 0 w 1889389"/>
              <a:gd name="connsiteY0" fmla="*/ 52952 h 529517"/>
              <a:gd name="connsiteX1" fmla="*/ 52952 w 1889389"/>
              <a:gd name="connsiteY1" fmla="*/ 0 h 529517"/>
              <a:gd name="connsiteX2" fmla="*/ 1836437 w 1889389"/>
              <a:gd name="connsiteY2" fmla="*/ 0 h 529517"/>
              <a:gd name="connsiteX3" fmla="*/ 1889389 w 1889389"/>
              <a:gd name="connsiteY3" fmla="*/ 52952 h 529517"/>
              <a:gd name="connsiteX4" fmla="*/ 1889389 w 1889389"/>
              <a:gd name="connsiteY4" fmla="*/ 476565 h 529517"/>
              <a:gd name="connsiteX5" fmla="*/ 1836437 w 1889389"/>
              <a:gd name="connsiteY5" fmla="*/ 529517 h 529517"/>
              <a:gd name="connsiteX6" fmla="*/ 52952 w 1889389"/>
              <a:gd name="connsiteY6" fmla="*/ 529517 h 529517"/>
              <a:gd name="connsiteX7" fmla="*/ 0 w 1889389"/>
              <a:gd name="connsiteY7" fmla="*/ 476565 h 529517"/>
              <a:gd name="connsiteX8" fmla="*/ 0 w 1889389"/>
              <a:gd name="connsiteY8" fmla="*/ 52952 h 52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389" h="529517">
                <a:moveTo>
                  <a:pt x="0" y="52952"/>
                </a:moveTo>
                <a:cubicBezTo>
                  <a:pt x="0" y="23707"/>
                  <a:pt x="23707" y="0"/>
                  <a:pt x="52952" y="0"/>
                </a:cubicBezTo>
                <a:lnTo>
                  <a:pt x="1836437" y="0"/>
                </a:lnTo>
                <a:cubicBezTo>
                  <a:pt x="1865682" y="0"/>
                  <a:pt x="1889389" y="23707"/>
                  <a:pt x="1889389" y="52952"/>
                </a:cubicBezTo>
                <a:lnTo>
                  <a:pt x="1889389" y="476565"/>
                </a:lnTo>
                <a:cubicBezTo>
                  <a:pt x="1889389" y="505810"/>
                  <a:pt x="1865682" y="529517"/>
                  <a:pt x="1836437" y="529517"/>
                </a:cubicBezTo>
                <a:lnTo>
                  <a:pt x="52952" y="529517"/>
                </a:lnTo>
                <a:cubicBezTo>
                  <a:pt x="23707" y="529517"/>
                  <a:pt x="0" y="505810"/>
                  <a:pt x="0" y="476565"/>
                </a:cubicBezTo>
                <a:lnTo>
                  <a:pt x="0" y="529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449" tIns="36464" rIns="43449" bIns="36464" numCol="1" spcCol="1270" anchor="ctr" anchorCtr="0">
            <a:noAutofit/>
          </a:bodyPr>
          <a:lstStyle/>
          <a:p>
            <a:pPr marL="0" lvl="0" indent="0" algn="ctr" defTabSz="488950">
              <a:lnSpc>
                <a:spcPct val="90000"/>
              </a:lnSpc>
              <a:spcBef>
                <a:spcPct val="0"/>
              </a:spcBef>
              <a:spcAft>
                <a:spcPct val="35000"/>
              </a:spcAft>
              <a:buNone/>
            </a:pPr>
            <a:r>
              <a:rPr lang="en-US" sz="1100" b="0" i="0" kern="1200"/>
              <a:t>Publications</a:t>
            </a:r>
            <a:endParaRPr lang="en-US" sz="1100" kern="1200"/>
          </a:p>
        </p:txBody>
      </p:sp>
      <p:sp>
        <p:nvSpPr>
          <p:cNvPr id="22" name="Freeform: Shape 21">
            <a:extLst>
              <a:ext uri="{FF2B5EF4-FFF2-40B4-BE49-F238E27FC236}">
                <a16:creationId xmlns:a16="http://schemas.microsoft.com/office/drawing/2014/main" id="{797AEA56-0FA9-C9B4-EB22-AB8ADA949670}"/>
              </a:ext>
            </a:extLst>
          </p:cNvPr>
          <p:cNvSpPr/>
          <p:nvPr/>
        </p:nvSpPr>
        <p:spPr>
          <a:xfrm>
            <a:off x="6291851" y="3942809"/>
            <a:ext cx="1889389" cy="529517"/>
          </a:xfrm>
          <a:custGeom>
            <a:avLst/>
            <a:gdLst>
              <a:gd name="connsiteX0" fmla="*/ 0 w 1889389"/>
              <a:gd name="connsiteY0" fmla="*/ 52952 h 529517"/>
              <a:gd name="connsiteX1" fmla="*/ 52952 w 1889389"/>
              <a:gd name="connsiteY1" fmla="*/ 0 h 529517"/>
              <a:gd name="connsiteX2" fmla="*/ 1836437 w 1889389"/>
              <a:gd name="connsiteY2" fmla="*/ 0 h 529517"/>
              <a:gd name="connsiteX3" fmla="*/ 1889389 w 1889389"/>
              <a:gd name="connsiteY3" fmla="*/ 52952 h 529517"/>
              <a:gd name="connsiteX4" fmla="*/ 1889389 w 1889389"/>
              <a:gd name="connsiteY4" fmla="*/ 476565 h 529517"/>
              <a:gd name="connsiteX5" fmla="*/ 1836437 w 1889389"/>
              <a:gd name="connsiteY5" fmla="*/ 529517 h 529517"/>
              <a:gd name="connsiteX6" fmla="*/ 52952 w 1889389"/>
              <a:gd name="connsiteY6" fmla="*/ 529517 h 529517"/>
              <a:gd name="connsiteX7" fmla="*/ 0 w 1889389"/>
              <a:gd name="connsiteY7" fmla="*/ 476565 h 529517"/>
              <a:gd name="connsiteX8" fmla="*/ 0 w 1889389"/>
              <a:gd name="connsiteY8" fmla="*/ 52952 h 52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389" h="529517">
                <a:moveTo>
                  <a:pt x="0" y="52952"/>
                </a:moveTo>
                <a:cubicBezTo>
                  <a:pt x="0" y="23707"/>
                  <a:pt x="23707" y="0"/>
                  <a:pt x="52952" y="0"/>
                </a:cubicBezTo>
                <a:lnTo>
                  <a:pt x="1836437" y="0"/>
                </a:lnTo>
                <a:cubicBezTo>
                  <a:pt x="1865682" y="0"/>
                  <a:pt x="1889389" y="23707"/>
                  <a:pt x="1889389" y="52952"/>
                </a:cubicBezTo>
                <a:lnTo>
                  <a:pt x="1889389" y="476565"/>
                </a:lnTo>
                <a:cubicBezTo>
                  <a:pt x="1889389" y="505810"/>
                  <a:pt x="1865682" y="529517"/>
                  <a:pt x="1836437" y="529517"/>
                </a:cubicBezTo>
                <a:lnTo>
                  <a:pt x="52952" y="529517"/>
                </a:lnTo>
                <a:cubicBezTo>
                  <a:pt x="23707" y="529517"/>
                  <a:pt x="0" y="505810"/>
                  <a:pt x="0" y="476565"/>
                </a:cubicBezTo>
                <a:lnTo>
                  <a:pt x="0" y="529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449" tIns="36464" rIns="43449" bIns="36464" numCol="1" spcCol="1270" anchor="ctr" anchorCtr="0">
            <a:noAutofit/>
          </a:bodyPr>
          <a:lstStyle/>
          <a:p>
            <a:pPr marL="0" lvl="0" indent="0" algn="ctr" defTabSz="488950">
              <a:lnSpc>
                <a:spcPct val="90000"/>
              </a:lnSpc>
              <a:spcBef>
                <a:spcPct val="0"/>
              </a:spcBef>
              <a:spcAft>
                <a:spcPct val="35000"/>
              </a:spcAft>
              <a:buNone/>
            </a:pPr>
            <a:r>
              <a:rPr lang="en-US" sz="1100" b="0" i="0" kern="1200" dirty="0"/>
              <a:t>Chapters, Interest Groups, and platforms for exchange</a:t>
            </a:r>
            <a:endParaRPr lang="en-US" sz="1100" kern="1200" dirty="0"/>
          </a:p>
        </p:txBody>
      </p:sp>
    </p:spTree>
    <p:extLst>
      <p:ext uri="{BB962C8B-B14F-4D97-AF65-F5344CB8AC3E}">
        <p14:creationId xmlns:p14="http://schemas.microsoft.com/office/powerpoint/2010/main" val="3259535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ADBDC-2D83-0D5A-8555-998569E9F545}"/>
              </a:ext>
            </a:extLst>
          </p:cNvPr>
          <p:cNvSpPr>
            <a:spLocks noGrp="1"/>
          </p:cNvSpPr>
          <p:nvPr>
            <p:ph type="title"/>
          </p:nvPr>
        </p:nvSpPr>
        <p:spPr>
          <a:xfrm>
            <a:off x="844821" y="17709"/>
            <a:ext cx="8094662" cy="404870"/>
          </a:xfrm>
        </p:spPr>
        <p:txBody>
          <a:bodyPr/>
          <a:lstStyle/>
          <a:p>
            <a:r>
              <a:rPr lang="en-US" sz="2800" dirty="0">
                <a:solidFill>
                  <a:srgbClr val="002060"/>
                </a:solidFill>
              </a:rPr>
              <a:t>PDA Vision</a:t>
            </a:r>
          </a:p>
        </p:txBody>
      </p:sp>
      <p:graphicFrame>
        <p:nvGraphicFramePr>
          <p:cNvPr id="8" name="Diagram 7">
            <a:extLst>
              <a:ext uri="{FF2B5EF4-FFF2-40B4-BE49-F238E27FC236}">
                <a16:creationId xmlns:a16="http://schemas.microsoft.com/office/drawing/2014/main" id="{DB2D32BC-3C94-A59C-07D4-EE2EC390CD58}"/>
              </a:ext>
            </a:extLst>
          </p:cNvPr>
          <p:cNvGraphicFramePr/>
          <p:nvPr>
            <p:extLst>
              <p:ext uri="{D42A27DB-BD31-4B8C-83A1-F6EECF244321}">
                <p14:modId xmlns:p14="http://schemas.microsoft.com/office/powerpoint/2010/main" val="1649587509"/>
              </p:ext>
            </p:extLst>
          </p:nvPr>
        </p:nvGraphicFramePr>
        <p:xfrm>
          <a:off x="939068" y="1552279"/>
          <a:ext cx="7344524" cy="3139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9C800B04-B0D1-CE21-9994-65394F27DC51}"/>
              </a:ext>
            </a:extLst>
          </p:cNvPr>
          <p:cNvSpPr txBox="1"/>
          <p:nvPr/>
        </p:nvSpPr>
        <p:spPr>
          <a:xfrm>
            <a:off x="844821" y="580230"/>
            <a:ext cx="7884509" cy="923330"/>
          </a:xfrm>
          <a:prstGeom prst="rect">
            <a:avLst/>
          </a:prstGeom>
          <a:noFill/>
        </p:spPr>
        <p:txBody>
          <a:bodyPr wrap="square">
            <a:spAutoFit/>
          </a:bodyPr>
          <a:lstStyle/>
          <a:p>
            <a:pPr lvl="0"/>
            <a:r>
              <a:rPr lang="en-US" i="0" dirty="0">
                <a:solidFill>
                  <a:srgbClr val="002060"/>
                </a:solidFill>
                <a:latin typeface="Roboto" panose="02000000000000000000" pitchFamily="2" charset="0"/>
                <a:ea typeface="Roboto" panose="02000000000000000000" pitchFamily="2" charset="0"/>
                <a:cs typeface="Roboto" panose="02000000000000000000" pitchFamily="2" charset="0"/>
              </a:rPr>
              <a:t>To maximize product quality, availability, and value by connecting people, science, and regulation within the pharmaceutical and biopharmaceutical community so that PDA is:</a:t>
            </a:r>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80611033"/>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23e7bb6-c67c-419a-b1b9-153661720f28" xsi:nil="true"/>
    <lcf76f155ced4ddcb4097134ff3c332f xmlns="9eeb40a4-54d3-468e-82ac-ad3d1295352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4DEB2308C5A444A77EBD447DE93151" ma:contentTypeVersion="13" ma:contentTypeDescription="Create a new document." ma:contentTypeScope="" ma:versionID="9a8bb7443d0cc9932846bf6ae3f46c42">
  <xsd:schema xmlns:xsd="http://www.w3.org/2001/XMLSchema" xmlns:xs="http://www.w3.org/2001/XMLSchema" xmlns:p="http://schemas.microsoft.com/office/2006/metadata/properties" xmlns:ns2="9eeb40a4-54d3-468e-82ac-ad3d12953526" xmlns:ns3="023e7bb6-c67c-419a-b1b9-153661720f28" targetNamespace="http://schemas.microsoft.com/office/2006/metadata/properties" ma:root="true" ma:fieldsID="c9d5ff56c5773eb23217cc7b0cac6bae" ns2:_="" ns3:_="">
    <xsd:import namespace="9eeb40a4-54d3-468e-82ac-ad3d12953526"/>
    <xsd:import namespace="023e7bb6-c67c-419a-b1b9-153661720f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b40a4-54d3-468e-82ac-ad3d129535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da66024-79c4-4490-b763-b5cf2a042afa"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3e7bb6-c67c-419a-b1b9-153661720f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5091c19-cbd5-4ed6-af70-d4d0a05e39ef}" ma:internalName="TaxCatchAll" ma:showField="CatchAllData" ma:web="023e7bb6-c67c-419a-b1b9-153661720f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313FDE-790E-44EF-928B-FC48996D8051}">
  <ds:schemaRefs>
    <ds:schemaRef ds:uri="http://schemas.microsoft.com/sharepoint/v3/contenttype/forms"/>
  </ds:schemaRefs>
</ds:datastoreItem>
</file>

<file path=customXml/itemProps2.xml><?xml version="1.0" encoding="utf-8"?>
<ds:datastoreItem xmlns:ds="http://schemas.openxmlformats.org/officeDocument/2006/customXml" ds:itemID="{003647FC-1286-4441-BE24-7E46C442E459}">
  <ds:schemaRefs>
    <ds:schemaRef ds:uri="http://www.w3.org/XML/1998/namespace"/>
    <ds:schemaRef ds:uri="http://purl.org/dc/dcmitype/"/>
    <ds:schemaRef ds:uri="023e7bb6-c67c-419a-b1b9-153661720f28"/>
    <ds:schemaRef ds:uri="http://schemas.microsoft.com/office/2006/metadata/properties"/>
    <ds:schemaRef ds:uri="http://purl.org/dc/elements/1.1/"/>
    <ds:schemaRef ds:uri="http://schemas.microsoft.com/office/2006/documentManagement/types"/>
    <ds:schemaRef ds:uri="http://purl.org/dc/terms/"/>
    <ds:schemaRef ds:uri="9eeb40a4-54d3-468e-82ac-ad3d12953526"/>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D5359E9A-34A5-48E6-864A-64FB8143A2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eb40a4-54d3-468e-82ac-ad3d12953526"/>
    <ds:schemaRef ds:uri="023e7bb6-c67c-419a-b1b9-153661720f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Theme.thmx</Template>
  <TotalTime>11411</TotalTime>
  <Words>988</Words>
  <Application>Microsoft Office PowerPoint</Application>
  <PresentationFormat>On-screen Show (16:9)</PresentationFormat>
  <Paragraphs>144</Paragraphs>
  <Slides>19</Slides>
  <Notes>12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19</vt:i4>
      </vt:variant>
    </vt:vector>
  </HeadingPairs>
  <TitlesOfParts>
    <vt:vector size="31" baseType="lpstr">
      <vt:lpstr>Arial</vt:lpstr>
      <vt:lpstr>Calibri</vt:lpstr>
      <vt:lpstr>Calibri Light</vt:lpstr>
      <vt:lpstr>Edwardian Script ITC</vt:lpstr>
      <vt:lpstr>Imago</vt:lpstr>
      <vt:lpstr>Roboto</vt:lpstr>
      <vt:lpstr>TitilliumText14L 400 wt</vt:lpstr>
      <vt:lpstr>Wingdings</vt:lpstr>
      <vt:lpstr>Default Theme</vt:lpstr>
      <vt:lpstr>1_Custom Design</vt:lpstr>
      <vt:lpstr>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PDA Mission</vt:lpstr>
      <vt:lpstr>PowerPoint Presentation</vt:lpstr>
      <vt:lpstr>PDA Vision</vt:lpstr>
      <vt:lpstr>PDA Values</vt:lpstr>
      <vt:lpstr>PowerPoint Presentation</vt:lpstr>
      <vt:lpstr>Key Association Initiatives</vt:lpstr>
      <vt:lpstr>Major PDA Publications</vt:lpstr>
      <vt:lpstr>World Renowned Training</vt:lpstr>
      <vt:lpstr>PowerPoint Presentation</vt:lpstr>
      <vt:lpstr>New Membership Tiers Structure </vt:lpstr>
      <vt:lpstr>Summary of Major Accomplishments </vt:lpstr>
      <vt:lpstr>PowerPoint Presentation</vt:lpstr>
      <vt:lpstr>PDA Contact Info:  </vt:lpstr>
    </vt:vector>
  </TitlesOfParts>
  <Manager/>
  <Company>Caroline Cruz Design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Caroline Cruz</dc:creator>
  <cp:keywords/>
  <dc:description/>
  <cp:lastModifiedBy>Trevor Swan</cp:lastModifiedBy>
  <cp:revision>124</cp:revision>
  <cp:lastPrinted>2019-05-21T17:40:24Z</cp:lastPrinted>
  <dcterms:created xsi:type="dcterms:W3CDTF">2018-04-27T16:23:46Z</dcterms:created>
  <dcterms:modified xsi:type="dcterms:W3CDTF">2023-03-10T19:46:06Z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0x010100DD4DEB2308C5A444A77EBD447DE93151</vt:lpwstr>
  </property>
  <property fmtid="{D5CDD505-2E9C-101B-9397-08002B2CF9AE}" pid="3" name="MediaServiceImageTags">
    <vt:lpwstr/>
  </property>
</Properties>
</file>